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2357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872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224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1663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4870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276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9964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0375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0298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414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120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24611-C6F6-4644-86E0-EC10839F3424}" type="datetimeFigureOut">
              <a:rPr lang="es-MX" smtClean="0"/>
              <a:t>26/01/2015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F8785-116C-40F0-A671-18DADCEFA9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018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881" y="0"/>
            <a:ext cx="6522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928" y="0"/>
            <a:ext cx="6606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0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66947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335" y="4942833"/>
            <a:ext cx="4288665" cy="191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25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827" y="0"/>
            <a:ext cx="7876173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164" y="5061397"/>
            <a:ext cx="3810836" cy="179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3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20" y="0"/>
            <a:ext cx="656588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7155"/>
            <a:ext cx="4246533" cy="177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2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55042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521" y="5079724"/>
            <a:ext cx="5396248" cy="177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1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30397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054" y="178675"/>
            <a:ext cx="3616946" cy="125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460" y="0"/>
            <a:ext cx="720454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2623"/>
            <a:ext cx="3515237" cy="203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6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093" y="0"/>
            <a:ext cx="7507386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269" y="5063201"/>
            <a:ext cx="3997731" cy="179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8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0989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414" y="0"/>
            <a:ext cx="3835586" cy="17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7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816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210" y="0"/>
            <a:ext cx="3926790" cy="144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9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248" y="0"/>
            <a:ext cx="7540752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6902"/>
            <a:ext cx="3972789" cy="144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67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04" y="0"/>
            <a:ext cx="8094796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47752" cy="14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6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31" y="0"/>
            <a:ext cx="872547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78378" cy="154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6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18" y="0"/>
            <a:ext cx="686356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3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18" y="0"/>
            <a:ext cx="68635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1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193551" y="2709758"/>
            <a:ext cx="11432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FIN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470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" y="1068946"/>
            <a:ext cx="9147610" cy="471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0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91" y="2176272"/>
            <a:ext cx="6242304" cy="46817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418019" y="790805"/>
            <a:ext cx="4125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CORTESIA DE: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251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4</Words>
  <Application>Microsoft Office PowerPoint</Application>
  <PresentationFormat>Presentación en pantalla (4:3)</PresentationFormat>
  <Paragraphs>2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vico</dc:creator>
  <cp:lastModifiedBy>vico</cp:lastModifiedBy>
  <cp:revision>3</cp:revision>
  <dcterms:created xsi:type="dcterms:W3CDTF">2015-01-27T05:50:29Z</dcterms:created>
  <dcterms:modified xsi:type="dcterms:W3CDTF">2015-01-27T06:12:58Z</dcterms:modified>
</cp:coreProperties>
</file>