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630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8748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5083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6999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374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5673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7043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5546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7386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0343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6091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24A3A-4A23-4182-A682-E5055ADB9951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37C3A-D192-473E-A3A5-4E19630AF07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907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69" y="0"/>
            <a:ext cx="5778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04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69" y="0"/>
            <a:ext cx="5778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91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015" y="0"/>
            <a:ext cx="5723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69" y="0"/>
            <a:ext cx="535477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47" y="0"/>
            <a:ext cx="53547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9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92" y="0"/>
            <a:ext cx="63198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6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453" y="0"/>
            <a:ext cx="6013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01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453" y="0"/>
            <a:ext cx="6013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6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447" y="0"/>
            <a:ext cx="5869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03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690" y="0"/>
            <a:ext cx="5954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7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84" y="0"/>
            <a:ext cx="5623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333" y="0"/>
            <a:ext cx="58593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1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167" y="0"/>
            <a:ext cx="5925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91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29" y="0"/>
            <a:ext cx="5807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1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260" y="0"/>
            <a:ext cx="6041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6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74" y="0"/>
            <a:ext cx="5820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8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74" y="0"/>
            <a:ext cx="5820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8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052" y="0"/>
            <a:ext cx="5997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2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217" y="0"/>
            <a:ext cx="57095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6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921" y="0"/>
            <a:ext cx="5702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7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160" y="0"/>
            <a:ext cx="6583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1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747" y="0"/>
            <a:ext cx="550250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24" y="1674055"/>
            <a:ext cx="3246120" cy="97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264" y="0"/>
            <a:ext cx="581547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2064" y="5737860"/>
            <a:ext cx="4059936" cy="112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3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453424" y="1940393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</a:t>
            </a:r>
            <a:endParaRPr lang="es-ES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400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95" y="1392701"/>
            <a:ext cx="11666441" cy="413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4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3" y="1814731"/>
            <a:ext cx="11880255" cy="327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7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954000" y="5934670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www.zona33preescolar.com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63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</Words>
  <Application>Microsoft Office PowerPoint</Application>
  <PresentationFormat>Panorámica</PresentationFormat>
  <Paragraphs>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4</cp:revision>
  <dcterms:created xsi:type="dcterms:W3CDTF">2015-02-22T21:39:14Z</dcterms:created>
  <dcterms:modified xsi:type="dcterms:W3CDTF">2015-02-22T21:44:49Z</dcterms:modified>
</cp:coreProperties>
</file>