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7E271-EA13-4214-9A72-34E29D09A09A}" type="datetimeFigureOut">
              <a:rPr lang="es-MX" smtClean="0"/>
              <a:t>16/08/2013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24024-58CB-4502-8DE8-6BB2C340BAF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92572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7E271-EA13-4214-9A72-34E29D09A09A}" type="datetimeFigureOut">
              <a:rPr lang="es-MX" smtClean="0"/>
              <a:t>16/08/2013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24024-58CB-4502-8DE8-6BB2C340BAF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33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7E271-EA13-4214-9A72-34E29D09A09A}" type="datetimeFigureOut">
              <a:rPr lang="es-MX" smtClean="0"/>
              <a:t>16/08/2013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24024-58CB-4502-8DE8-6BB2C340BAF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34069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7E271-EA13-4214-9A72-34E29D09A09A}" type="datetimeFigureOut">
              <a:rPr lang="es-MX" smtClean="0"/>
              <a:t>16/08/2013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24024-58CB-4502-8DE8-6BB2C340BAF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29843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7E271-EA13-4214-9A72-34E29D09A09A}" type="datetimeFigureOut">
              <a:rPr lang="es-MX" smtClean="0"/>
              <a:t>16/08/2013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24024-58CB-4502-8DE8-6BB2C340BAF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25731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7E271-EA13-4214-9A72-34E29D09A09A}" type="datetimeFigureOut">
              <a:rPr lang="es-MX" smtClean="0"/>
              <a:t>16/08/2013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24024-58CB-4502-8DE8-6BB2C340BAF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72870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7E271-EA13-4214-9A72-34E29D09A09A}" type="datetimeFigureOut">
              <a:rPr lang="es-MX" smtClean="0"/>
              <a:t>16/08/2013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24024-58CB-4502-8DE8-6BB2C340BAF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57638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7E271-EA13-4214-9A72-34E29D09A09A}" type="datetimeFigureOut">
              <a:rPr lang="es-MX" smtClean="0"/>
              <a:t>16/08/2013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24024-58CB-4502-8DE8-6BB2C340BAF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883399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7E271-EA13-4214-9A72-34E29D09A09A}" type="datetimeFigureOut">
              <a:rPr lang="es-MX" smtClean="0"/>
              <a:t>16/08/2013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24024-58CB-4502-8DE8-6BB2C340BAF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71597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7E271-EA13-4214-9A72-34E29D09A09A}" type="datetimeFigureOut">
              <a:rPr lang="es-MX" smtClean="0"/>
              <a:t>16/08/2013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24024-58CB-4502-8DE8-6BB2C340BAF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53711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7E271-EA13-4214-9A72-34E29D09A09A}" type="datetimeFigureOut">
              <a:rPr lang="es-MX" smtClean="0"/>
              <a:t>16/08/2013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24024-58CB-4502-8DE8-6BB2C340BAF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71564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27E271-EA13-4214-9A72-34E29D09A09A}" type="datetimeFigureOut">
              <a:rPr lang="es-MX" smtClean="0"/>
              <a:t>16/08/2013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F24024-58CB-4502-8DE8-6BB2C340BAF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6099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791" y="0"/>
            <a:ext cx="75824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8325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5127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1800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2171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1298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5740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9110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8043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7611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4657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4920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5343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3624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9250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6133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3964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7077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4101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6895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1560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6263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0463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1045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577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7181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9733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1168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368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565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4588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08" y="0"/>
            <a:ext cx="7712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0679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492" y="0"/>
            <a:ext cx="77690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44560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492" y="0"/>
            <a:ext cx="77690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5471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492" y="0"/>
            <a:ext cx="77690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22422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492" y="0"/>
            <a:ext cx="77690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58039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492" y="0"/>
            <a:ext cx="77690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47584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266" y="978795"/>
            <a:ext cx="8953734" cy="4664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96137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</TotalTime>
  <Words>0</Words>
  <Application>Microsoft Office PowerPoint</Application>
  <PresentationFormat>Presentación en pantalla (4:3)</PresentationFormat>
  <Paragraphs>0</Paragraphs>
  <Slides>37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37</vt:i4>
      </vt:variant>
    </vt:vector>
  </HeadingPairs>
  <TitlesOfParts>
    <vt:vector size="41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damy</dc:creator>
  <cp:lastModifiedBy>damy</cp:lastModifiedBy>
  <cp:revision>3</cp:revision>
  <dcterms:created xsi:type="dcterms:W3CDTF">2013-08-16T05:26:12Z</dcterms:created>
  <dcterms:modified xsi:type="dcterms:W3CDTF">2013-08-16T05:49:06Z</dcterms:modified>
</cp:coreProperties>
</file>