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43D27-5A44-49B1-85DC-5DE8B9E87714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9DEDC-6076-4143-90FF-C5477D56D83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07289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43D27-5A44-49B1-85DC-5DE8B9E87714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9DEDC-6076-4143-90FF-C5477D56D83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9777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43D27-5A44-49B1-85DC-5DE8B9E87714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9DEDC-6076-4143-90FF-C5477D56D83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2622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43D27-5A44-49B1-85DC-5DE8B9E87714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9DEDC-6076-4143-90FF-C5477D56D83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00056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43D27-5A44-49B1-85DC-5DE8B9E87714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9DEDC-6076-4143-90FF-C5477D56D83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38690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43D27-5A44-49B1-85DC-5DE8B9E87714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9DEDC-6076-4143-90FF-C5477D56D83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18031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43D27-5A44-49B1-85DC-5DE8B9E87714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9DEDC-6076-4143-90FF-C5477D56D83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13043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43D27-5A44-49B1-85DC-5DE8B9E87714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9DEDC-6076-4143-90FF-C5477D56D83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54354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43D27-5A44-49B1-85DC-5DE8B9E87714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9DEDC-6076-4143-90FF-C5477D56D83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92983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43D27-5A44-49B1-85DC-5DE8B9E87714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9DEDC-6076-4143-90FF-C5477D56D83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954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43D27-5A44-49B1-85DC-5DE8B9E87714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79DEDC-6076-4143-90FF-C5477D56D83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4364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43D27-5A44-49B1-85DC-5DE8B9E87714}" type="datetimeFigureOut">
              <a:rPr lang="es-MX" smtClean="0"/>
              <a:t>14/03/2015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79DEDC-6076-4143-90FF-C5477D56D83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51332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380" y="28575"/>
            <a:ext cx="5349240" cy="680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876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047" y="47597"/>
            <a:ext cx="6677239" cy="681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3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643" y="95985"/>
            <a:ext cx="7315200" cy="6700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162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434" y="71407"/>
            <a:ext cx="5824024" cy="6661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606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215" y="146537"/>
            <a:ext cx="6189785" cy="6665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3516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117" y="106138"/>
            <a:ext cx="7104185" cy="6694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0054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585" y="105445"/>
            <a:ext cx="5275383" cy="6676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2579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027" y="-4641"/>
            <a:ext cx="5156941" cy="6743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4053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532" y="69620"/>
            <a:ext cx="4881489" cy="6751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838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268" y="76647"/>
            <a:ext cx="6583680" cy="680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8548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449" y="53227"/>
            <a:ext cx="5331656" cy="678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44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220" y="294103"/>
            <a:ext cx="5295900" cy="62979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20" y="294103"/>
            <a:ext cx="5295900" cy="6297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20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502" y="-1"/>
            <a:ext cx="5964701" cy="677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01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080" y="12594"/>
            <a:ext cx="5797175" cy="6845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80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322" y="73267"/>
            <a:ext cx="5565256" cy="6784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4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720" y="41112"/>
            <a:ext cx="5205046" cy="682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8896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38" y="0"/>
            <a:ext cx="5280660" cy="68199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198" y="38100"/>
            <a:ext cx="5280660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2409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109" y="46723"/>
            <a:ext cx="6223093" cy="6811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9602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918" y="52724"/>
            <a:ext cx="7079315" cy="6805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846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49" y="468630"/>
            <a:ext cx="5223510" cy="592074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5059" y="356089"/>
            <a:ext cx="5223510" cy="5920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9227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013" y="98261"/>
            <a:ext cx="6288258" cy="674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453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988" y="180607"/>
            <a:ext cx="8693834" cy="663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815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530" y="717452"/>
            <a:ext cx="9346922" cy="5045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060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93487" y="0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806028" y="5934670"/>
            <a:ext cx="657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zona33preescolar.com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330811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</Words>
  <Application>Microsoft Office PowerPoint</Application>
  <PresentationFormat>Panorámica</PresentationFormat>
  <Paragraphs>2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3</cp:revision>
  <dcterms:created xsi:type="dcterms:W3CDTF">2015-03-14T10:02:48Z</dcterms:created>
  <dcterms:modified xsi:type="dcterms:W3CDTF">2015-03-14T10:15:12Z</dcterms:modified>
</cp:coreProperties>
</file>