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65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971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744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4928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2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49937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939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721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3445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8380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4533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70695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EFFCF-8061-4163-BC5E-AE9FDEB87D87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79AD3-E086-4CCD-9FAA-2D111176D6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1459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13" y="0"/>
            <a:ext cx="5930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011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28" y="146254"/>
            <a:ext cx="10341735" cy="6679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263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86" y="95434"/>
            <a:ext cx="10483401" cy="6656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641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557" y="51045"/>
            <a:ext cx="7743451" cy="671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186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843" y="-1"/>
            <a:ext cx="4855334" cy="672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95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442" y="180133"/>
            <a:ext cx="6632620" cy="662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64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390" y="0"/>
            <a:ext cx="5497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6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390" y="0"/>
            <a:ext cx="5497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19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85" y="128791"/>
            <a:ext cx="5474842" cy="672921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827" y="128791"/>
            <a:ext cx="5474842" cy="672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15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877" y="0"/>
            <a:ext cx="6114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725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626" y="0"/>
            <a:ext cx="6157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685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095" y="53989"/>
            <a:ext cx="5922499" cy="674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09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231" y="0"/>
            <a:ext cx="5906450" cy="677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564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58" y="0"/>
            <a:ext cx="585342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784" y="0"/>
            <a:ext cx="54025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1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80" y="0"/>
            <a:ext cx="5331832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12" y="0"/>
            <a:ext cx="53318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024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504" y="0"/>
            <a:ext cx="5488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498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504" y="0"/>
            <a:ext cx="5488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685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969" y="0"/>
            <a:ext cx="56200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855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969" y="0"/>
            <a:ext cx="56200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4260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259" y="0"/>
            <a:ext cx="53913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5864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959" y="0"/>
            <a:ext cx="60190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995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415" y="81075"/>
            <a:ext cx="10156874" cy="67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4103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72" y="121158"/>
            <a:ext cx="6391656" cy="661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1468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883" y="0"/>
            <a:ext cx="84546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276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486" y="0"/>
            <a:ext cx="6203853" cy="679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2414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072" y="27432"/>
            <a:ext cx="5705856" cy="680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96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521" y="0"/>
            <a:ext cx="58349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6520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10" y="0"/>
            <a:ext cx="5591967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377" y="0"/>
            <a:ext cx="5591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51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45" y="0"/>
            <a:ext cx="5591967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512" y="0"/>
            <a:ext cx="5591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27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236" y="0"/>
            <a:ext cx="5547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1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445" y="0"/>
            <a:ext cx="54951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18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445" y="0"/>
            <a:ext cx="54951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8561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857" y="0"/>
            <a:ext cx="6158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797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493" y="0"/>
            <a:ext cx="5639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3047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178" y="-1"/>
            <a:ext cx="5683347" cy="681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0328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087664" y="1630904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</a:t>
            </a:r>
            <a:endParaRPr lang="es-ES" sz="20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68319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246" y="715325"/>
            <a:ext cx="8408237" cy="5136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9277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863" y="2016604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504502" y="758708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58675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4</Words>
  <Application>Microsoft Office PowerPoint</Application>
  <PresentationFormat>Panorámica</PresentationFormat>
  <Paragraphs>2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3</cp:revision>
  <dcterms:created xsi:type="dcterms:W3CDTF">2015-02-21T22:31:06Z</dcterms:created>
  <dcterms:modified xsi:type="dcterms:W3CDTF">2015-02-21T22:49:22Z</dcterms:modified>
</cp:coreProperties>
</file>