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BE028-5429-45DE-8BDC-ED5EF03160B1}" type="datetimeFigureOut">
              <a:rPr lang="es-MX" smtClean="0"/>
              <a:t>07/03/2015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199F1-F6A0-4104-9C72-15048DFA062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4037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BE028-5429-45DE-8BDC-ED5EF03160B1}" type="datetimeFigureOut">
              <a:rPr lang="es-MX" smtClean="0"/>
              <a:t>07/03/2015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199F1-F6A0-4104-9C72-15048DFA062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524450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BE028-5429-45DE-8BDC-ED5EF03160B1}" type="datetimeFigureOut">
              <a:rPr lang="es-MX" smtClean="0"/>
              <a:t>07/03/2015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199F1-F6A0-4104-9C72-15048DFA062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87852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BE028-5429-45DE-8BDC-ED5EF03160B1}" type="datetimeFigureOut">
              <a:rPr lang="es-MX" smtClean="0"/>
              <a:t>07/03/2015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199F1-F6A0-4104-9C72-15048DFA062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14057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BE028-5429-45DE-8BDC-ED5EF03160B1}" type="datetimeFigureOut">
              <a:rPr lang="es-MX" smtClean="0"/>
              <a:t>07/03/2015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199F1-F6A0-4104-9C72-15048DFA062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75579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BE028-5429-45DE-8BDC-ED5EF03160B1}" type="datetimeFigureOut">
              <a:rPr lang="es-MX" smtClean="0"/>
              <a:t>07/03/2015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199F1-F6A0-4104-9C72-15048DFA062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40751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BE028-5429-45DE-8BDC-ED5EF03160B1}" type="datetimeFigureOut">
              <a:rPr lang="es-MX" smtClean="0"/>
              <a:t>07/03/2015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199F1-F6A0-4104-9C72-15048DFA062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25252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BE028-5429-45DE-8BDC-ED5EF03160B1}" type="datetimeFigureOut">
              <a:rPr lang="es-MX" smtClean="0"/>
              <a:t>07/03/2015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199F1-F6A0-4104-9C72-15048DFA062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19719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BE028-5429-45DE-8BDC-ED5EF03160B1}" type="datetimeFigureOut">
              <a:rPr lang="es-MX" smtClean="0"/>
              <a:t>07/03/2015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199F1-F6A0-4104-9C72-15048DFA062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329878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BE028-5429-45DE-8BDC-ED5EF03160B1}" type="datetimeFigureOut">
              <a:rPr lang="es-MX" smtClean="0"/>
              <a:t>07/03/2015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199F1-F6A0-4104-9C72-15048DFA062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786284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BE028-5429-45DE-8BDC-ED5EF03160B1}" type="datetimeFigureOut">
              <a:rPr lang="es-MX" smtClean="0"/>
              <a:t>07/03/2015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199F1-F6A0-4104-9C72-15048DFA062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23532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FBE028-5429-45DE-8BDC-ED5EF03160B1}" type="datetimeFigureOut">
              <a:rPr lang="es-MX" smtClean="0"/>
              <a:t>07/03/2015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2199F1-F6A0-4104-9C72-15048DFA062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8682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751" y="0"/>
            <a:ext cx="57904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9448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763" y="0"/>
            <a:ext cx="60604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5928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9389" y="0"/>
            <a:ext cx="63332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749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1348" y="0"/>
            <a:ext cx="54893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326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1348" y="0"/>
            <a:ext cx="54893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046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8835" y="0"/>
            <a:ext cx="57543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639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0451" y="0"/>
            <a:ext cx="48110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281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8835" y="0"/>
            <a:ext cx="57543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6753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8835" y="0"/>
            <a:ext cx="57543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7645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178" y="0"/>
            <a:ext cx="59856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279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284" y="92319"/>
            <a:ext cx="7246620" cy="283006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062" y="2922387"/>
            <a:ext cx="4270248" cy="3826764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4039" y="3935262"/>
            <a:ext cx="6185916" cy="1997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8610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313" y="0"/>
            <a:ext cx="5473786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4099" y="0"/>
            <a:ext cx="54737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580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2224" y="0"/>
            <a:ext cx="45875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271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4274" y="0"/>
            <a:ext cx="52234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8944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258" y="148057"/>
            <a:ext cx="8567225" cy="6577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3132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775" y="258927"/>
            <a:ext cx="10691447" cy="6552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5896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721" y="0"/>
            <a:ext cx="59785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4613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9089" y="0"/>
            <a:ext cx="54138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655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8618" y="0"/>
            <a:ext cx="52147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987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86701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6700" y="0"/>
            <a:ext cx="60052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195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243" y="161777"/>
            <a:ext cx="5651051" cy="657531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0928" y="4017206"/>
            <a:ext cx="6291072" cy="2537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4170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56" y="0"/>
            <a:ext cx="5655212" cy="671213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9441" y="661696"/>
            <a:ext cx="4529796" cy="5388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584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561" y="0"/>
            <a:ext cx="5584613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9174" y="0"/>
            <a:ext cx="55846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5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644" y="0"/>
            <a:ext cx="5508447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1091" y="0"/>
            <a:ext cx="55084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593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6236" y="0"/>
            <a:ext cx="62395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2518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597" y="61153"/>
            <a:ext cx="8553157" cy="6787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7749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04" y="548641"/>
            <a:ext cx="11455872" cy="6091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66456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798" y="0"/>
            <a:ext cx="54844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0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3867" y="5230"/>
            <a:ext cx="7198773" cy="6852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757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9286" y="109728"/>
            <a:ext cx="6853428" cy="6638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0258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397153" y="1715310"/>
            <a:ext cx="3735318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FIN</a:t>
            </a:r>
            <a:endParaRPr lang="es-ES" sz="20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1434579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9298" y="461903"/>
            <a:ext cx="6006905" cy="6136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71965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385" y="740044"/>
            <a:ext cx="10775851" cy="5382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1871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848" y="1088136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293487" y="0"/>
            <a:ext cx="3605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Cortesía de: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806028" y="5769864"/>
            <a:ext cx="65799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zona33preescolar.com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1575521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5</Words>
  <Application>Microsoft Office PowerPoint</Application>
  <PresentationFormat>Panorámica</PresentationFormat>
  <Paragraphs>3</Paragraphs>
  <Slides>34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34</vt:i4>
      </vt:variant>
    </vt:vector>
  </HeadingPairs>
  <TitlesOfParts>
    <vt:vector size="38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6</cp:revision>
  <dcterms:created xsi:type="dcterms:W3CDTF">2015-03-08T01:17:39Z</dcterms:created>
  <dcterms:modified xsi:type="dcterms:W3CDTF">2015-03-08T02:46:15Z</dcterms:modified>
</cp:coreProperties>
</file>