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5084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48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854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80714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25416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65089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6752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327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0954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9701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3555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F776E-67AC-416E-B835-A84B63670CFF}" type="datetimeFigureOut">
              <a:rPr lang="es-MX" smtClean="0"/>
              <a:t>30/03/2015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A973B-B901-44DA-BD3B-F90E257B27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4748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1" y="-1407"/>
            <a:ext cx="7180728" cy="684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74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1" y="68113"/>
            <a:ext cx="7852228" cy="678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2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906" y="0"/>
            <a:ext cx="5077960" cy="512354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826" y="5362580"/>
            <a:ext cx="4770120" cy="139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28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052" y="182623"/>
            <a:ext cx="10005059" cy="300471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405" y="3425373"/>
            <a:ext cx="7138355" cy="307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3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6" y="2266179"/>
            <a:ext cx="5964644" cy="222875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330" y="686888"/>
            <a:ext cx="6122670" cy="538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22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0" y="1915885"/>
            <a:ext cx="4580944" cy="35327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004" y="0"/>
            <a:ext cx="7536996" cy="669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13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"/>
            <a:ext cx="5495563" cy="683614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563" y="1816438"/>
            <a:ext cx="6511510" cy="320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84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2955" cy="67564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349" y="988336"/>
            <a:ext cx="6086651" cy="477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42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652"/>
            <a:ext cx="6633028" cy="677634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028" y="356511"/>
            <a:ext cx="5504702" cy="622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0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39" y="0"/>
            <a:ext cx="9202056" cy="424362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319" y="4243623"/>
            <a:ext cx="8590095" cy="261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37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836229" cy="68584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228" y="554955"/>
            <a:ext cx="5355772" cy="574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50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171541" cy="604592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541" y="4259580"/>
            <a:ext cx="4080510" cy="259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1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9" y="1045029"/>
            <a:ext cx="12102736" cy="474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33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2972"/>
            <a:ext cx="12157721" cy="359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68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2057"/>
            <a:ext cx="12192000" cy="36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91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1" y="1915886"/>
            <a:ext cx="12129689" cy="291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46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" y="1959428"/>
            <a:ext cx="12190035" cy="293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3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5" y="1973942"/>
            <a:ext cx="12069343" cy="290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34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5" y="1973942"/>
            <a:ext cx="12069343" cy="290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96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2342"/>
            <a:ext cx="12192000" cy="303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60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0" y="1930399"/>
            <a:ext cx="12116334" cy="300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0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0" y="1857828"/>
            <a:ext cx="12174870" cy="30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93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0399"/>
            <a:ext cx="12192000" cy="3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5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34668" y="1834668"/>
            <a:ext cx="6818936" cy="31496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00" y="2843460"/>
            <a:ext cx="8606971" cy="397547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47405" y="0"/>
            <a:ext cx="6156138" cy="284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0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518539" y="1240135"/>
            <a:ext cx="3706464" cy="393954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5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25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3590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7629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5</Words>
  <Application>Microsoft Office PowerPoint</Application>
  <PresentationFormat>Panorámica</PresentationFormat>
  <Paragraphs>3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2015-03-31T02:53:43Z</dcterms:created>
  <dcterms:modified xsi:type="dcterms:W3CDTF">2015-03-31T03:14:53Z</dcterms:modified>
</cp:coreProperties>
</file>