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08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08231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9050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965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55582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6966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97453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7861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4963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5419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0171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3596F-C2E6-49EF-BFDE-0C5FB2580E14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AA7E3-41C5-4277-A2CA-AE3FCB4FA3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944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6632"/>
            <a:ext cx="6577678" cy="667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233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4276" y="382012"/>
            <a:ext cx="882389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Nota para el presentador: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primer diapositiva propone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la pregunta…</a:t>
            </a:r>
          </a:p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la siguiente muestra al </a:t>
            </a:r>
          </a:p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animal en cuestión.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915288"/>
            <a:ext cx="2255522" cy="194271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915288"/>
            <a:ext cx="2304256" cy="192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981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4" y="1268760"/>
            <a:ext cx="898423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6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2" y="1124744"/>
            <a:ext cx="9087856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542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6" y="1484784"/>
            <a:ext cx="9078008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933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6" y="1052736"/>
            <a:ext cx="904048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277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46" y="1412776"/>
            <a:ext cx="9170892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413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2" y="1052736"/>
            <a:ext cx="9119716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334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86" y="1340768"/>
            <a:ext cx="919457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129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9" y="1196752"/>
            <a:ext cx="9014682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683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" y="1412776"/>
            <a:ext cx="9139692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585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4" y="1052736"/>
            <a:ext cx="8952972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3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870" y="1484784"/>
            <a:ext cx="9247740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2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46586" cy="489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710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815" y="1412776"/>
            <a:ext cx="922563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33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213" y="1124744"/>
            <a:ext cx="9078751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633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0" y="1340768"/>
            <a:ext cx="8996980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860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62" y="1196752"/>
            <a:ext cx="891607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4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084" y="1340768"/>
            <a:ext cx="9092062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41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1" y="1196752"/>
            <a:ext cx="8990938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604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49" y="1484784"/>
            <a:ext cx="891530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5767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54" y="980728"/>
            <a:ext cx="919370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825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08" y="1412776"/>
            <a:ext cx="9197216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4923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578" y="1268760"/>
            <a:ext cx="909997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93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9077310" cy="391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934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" y="1052736"/>
            <a:ext cx="899651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578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" y="1268760"/>
            <a:ext cx="9121934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2972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28" y="1124744"/>
            <a:ext cx="8964144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457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6" y="1340768"/>
            <a:ext cx="8919228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869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64" y="1124744"/>
            <a:ext cx="9159528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6771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38" y="1268760"/>
            <a:ext cx="9159076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169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80" y="1052736"/>
            <a:ext cx="9057588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481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663" y="1196752"/>
            <a:ext cx="9077243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948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" y="1124744"/>
            <a:ext cx="913143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723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1" y="1412776"/>
            <a:ext cx="910385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9925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8" y="1052736"/>
            <a:ext cx="9171956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381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7" y="1412776"/>
            <a:ext cx="8999726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274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2" y="1124744"/>
            <a:ext cx="9038896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067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20" y="1412776"/>
            <a:ext cx="9028250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6027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8" y="1268760"/>
            <a:ext cx="9015344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512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4" y="1556792"/>
            <a:ext cx="911305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7552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4" y="1484784"/>
            <a:ext cx="907169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2740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7" y="1484784"/>
            <a:ext cx="899668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232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29" y="1628800"/>
            <a:ext cx="9208858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686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098953" y="2967335"/>
            <a:ext cx="946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fin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45255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23</Words>
  <Application>Microsoft Office PowerPoint</Application>
  <PresentationFormat>Presentación en pantalla (4:3)</PresentationFormat>
  <Paragraphs>6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45</vt:i4>
      </vt:variant>
    </vt:vector>
  </HeadingPairs>
  <TitlesOfParts>
    <vt:vector size="46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4</cp:revision>
  <dcterms:created xsi:type="dcterms:W3CDTF">2011-12-06T22:52:31Z</dcterms:created>
  <dcterms:modified xsi:type="dcterms:W3CDTF">2011-12-06T23:29:39Z</dcterms:modified>
</cp:coreProperties>
</file>