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A6C8C-174B-4820-B979-39FBBBC63456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34CDEC-D8E2-4B51-9A83-47881145B7C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5758"/>
            <a:ext cx="2160239" cy="12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004048" y="6300028"/>
            <a:ext cx="3940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/>
              <a:t>MAESTRO GABRIEL ASCENCIO CASILLAS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555776" y="260648"/>
            <a:ext cx="57606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800" b="1" dirty="0" smtClean="0"/>
              <a:t>MULTIVERSIDAD LATINOAMERICANA</a:t>
            </a:r>
          </a:p>
          <a:p>
            <a:pPr algn="ctr"/>
            <a:r>
              <a:rPr lang="es-MX" sz="2800" b="1" dirty="0" smtClean="0"/>
              <a:t>CAMPUS TONALÁ</a:t>
            </a:r>
            <a:endParaRPr lang="es-MX" sz="28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3478538" y="1196752"/>
            <a:ext cx="39017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smtClean="0"/>
              <a:t>ADMINISTRACIÓN </a:t>
            </a:r>
            <a:endParaRPr lang="es-ES" sz="3600" b="1" dirty="0"/>
          </a:p>
        </p:txBody>
      </p:sp>
      <p:pic>
        <p:nvPicPr>
          <p:cNvPr id="10242" name="Picture 2" descr="http://www.monografias.com/trabajos97/sobre-la-administracion-de-empresas/image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149" y="2051147"/>
            <a:ext cx="5761179" cy="3970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marketingdirecto.com/wp-content/uploads/2011/09/investigacion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4437112"/>
            <a:ext cx="1944216" cy="194421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3528" y="620688"/>
            <a:ext cx="403244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s-MX" sz="2400" b="1" dirty="0" smtClean="0"/>
              <a:t>* Hoy en día estamos viviendo en la era de la revolución de la información.</a:t>
            </a:r>
            <a:endParaRPr lang="es-ES" sz="2400" b="1" dirty="0" smtClean="0"/>
          </a:p>
          <a:p>
            <a:pPr algn="just">
              <a:buNone/>
            </a:pPr>
            <a:r>
              <a:rPr lang="es-MX" sz="2400" b="1" dirty="0" smtClean="0"/>
              <a:t>  *Todos necesitamos de la información para poder llevar a cabo transacciones comerciales y    personales.</a:t>
            </a:r>
          </a:p>
          <a:p>
            <a:endParaRPr lang="es-ES" dirty="0"/>
          </a:p>
        </p:txBody>
      </p:sp>
      <p:pic>
        <p:nvPicPr>
          <p:cNvPr id="9218" name="Picture 2" descr="http://1.bp.blogspot.com/_1iqIAxhrzUA/S7i0bE0O5hI/AAAAAAAAABY/PwvE1gEO-7g/s1600/INFORMACI%C3%83%E2%80%9CN+VS.+CONOCIMIENTO.3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980728"/>
            <a:ext cx="3596632" cy="3304407"/>
          </a:xfrm>
          <a:prstGeom prst="rect">
            <a:avLst/>
          </a:prstGeom>
          <a:noFill/>
        </p:spPr>
      </p:pic>
      <p:pic>
        <p:nvPicPr>
          <p:cNvPr id="9220" name="Picture 4" descr="http://mundoretorcido.files.wordpress.com/2012/03/transaccion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907011"/>
            <a:ext cx="3600400" cy="2700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260648"/>
            <a:ext cx="8424936" cy="18002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es-MX" dirty="0"/>
          </a:p>
          <a:p>
            <a:pPr algn="just">
              <a:buNone/>
            </a:pPr>
            <a:r>
              <a:rPr lang="es-MX" dirty="0" smtClean="0"/>
              <a:t>     * En esta era la información puede ser conseguida a través de diferentes medios como: el papel, las cintas magnéticas, los discos duros, discos ópticos, USB, entre otros.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endParaRPr lang="es-MX" dirty="0"/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endParaRPr lang="es-ES" dirty="0"/>
          </a:p>
        </p:txBody>
      </p:sp>
      <p:pic>
        <p:nvPicPr>
          <p:cNvPr id="8196" name="Picture 4" descr="http://product-images.www8-hp.com/digmedialib/prodimg/lowres/c0311226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988840"/>
            <a:ext cx="3471242" cy="2607093"/>
          </a:xfrm>
          <a:prstGeom prst="rect">
            <a:avLst/>
          </a:prstGeom>
          <a:noFill/>
        </p:spPr>
      </p:pic>
      <p:pic>
        <p:nvPicPr>
          <p:cNvPr id="8198" name="Picture 6" descr="http://2.bp.blogspot.com/-3BkmTtXi_zs/UrCnu5zfBwI/AAAAAAAAAMI/M1xFJtBLJJE/s1600/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420888"/>
            <a:ext cx="2160240" cy="2110735"/>
          </a:xfrm>
          <a:prstGeom prst="rect">
            <a:avLst/>
          </a:prstGeom>
          <a:noFill/>
        </p:spPr>
      </p:pic>
      <p:pic>
        <p:nvPicPr>
          <p:cNvPr id="8200" name="Picture 8" descr="http://eshop.magsy.cz/upload.es/4/47179064_b_0_samolep_pasek_400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2492896"/>
            <a:ext cx="2745536" cy="1606138"/>
          </a:xfrm>
          <a:prstGeom prst="rect">
            <a:avLst/>
          </a:prstGeom>
          <a:noFill/>
        </p:spPr>
      </p:pic>
      <p:pic>
        <p:nvPicPr>
          <p:cNvPr id="8202" name="Picture 10" descr="http://icons-search.com/img/vistaicons/vista_style_icons.zip/PNG-usb-pendrive.png-256x25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419600"/>
            <a:ext cx="2438400" cy="2438400"/>
          </a:xfrm>
          <a:prstGeom prst="rect">
            <a:avLst/>
          </a:prstGeom>
          <a:noFill/>
        </p:spPr>
      </p:pic>
      <p:pic>
        <p:nvPicPr>
          <p:cNvPr id="8204" name="Picture 12" descr="https://www.incibe.es/extfrontinteco/img/blog/ImgArticle/10/02/55/54/82/img_documentacion_de_papel_thum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3" y="4509121"/>
            <a:ext cx="4078273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just">
              <a:buNone/>
            </a:pPr>
            <a:r>
              <a:rPr lang="es-MX" dirty="0" smtClean="0"/>
              <a:t> * Cada día los empresarios se están dando cuenta de la necesidad de automatizar los servicios, incluyendo el control de documentos. </a:t>
            </a:r>
            <a:endParaRPr lang="es-ES" dirty="0"/>
          </a:p>
        </p:txBody>
      </p:sp>
      <p:pic>
        <p:nvPicPr>
          <p:cNvPr id="6" name="Picture 10" descr="http://ohmybusiness.orange.es/UpImages/2342/comunica_sms_76d96c57a9cc257b4a356aea4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924944"/>
            <a:ext cx="6804756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just">
              <a:buFont typeface="Arial" charset="0"/>
              <a:buChar char="•"/>
            </a:pPr>
            <a:r>
              <a:rPr lang="es-MX" dirty="0" smtClean="0"/>
              <a:t>Teniendo un buen control de la administración    de la información podemos tomar mejores     decisiones y compartirlas con otras personas .</a:t>
            </a:r>
            <a:endParaRPr lang="es-ES" dirty="0"/>
          </a:p>
        </p:txBody>
      </p:sp>
      <p:pic>
        <p:nvPicPr>
          <p:cNvPr id="4" name="Picture 2" descr="http://diceretobeinn.files.wordpress.com/2013/12/comun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780928"/>
            <a:ext cx="3357586" cy="2819753"/>
          </a:xfrm>
          <a:prstGeom prst="rect">
            <a:avLst/>
          </a:prstGeom>
          <a:noFill/>
        </p:spPr>
      </p:pic>
      <p:sp>
        <p:nvSpPr>
          <p:cNvPr id="6148" name="AutoShape 4" descr="Resultado de imagen para toma de decision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0" name="AutoShape 6" descr="data:image/jpeg;base64,/9j/4AAQSkZJRgABAQAAAQABAAD/2wCEAAkGBxQSEhUUEBQVFhUUFxgXGBYXFRUcFxkYFxsXFhgYFRgYHCggGh0mHRkYIzEhJSkrLi4vGB80ODMsNygtLisBCgoKDg0OGxAQGywmICQ0MDQ0NC80NDQsLC80LCw0NCwvNCw0LCwsLCwsLCwsLCwsLCwsLCwsLCwsLCwsLCwsLP/AABEIAOEA4QMBEQACEQEDEQH/xAAcAAEAAgMBAQEAAAAAAAAAAAAABgcDBAUBAgj/xABHEAABAwIDAwkDBwoFBQEAAAABAAIDBBESITEFBkEHEyJRYXGBkaEykrEUQlJywdHwFRYjJDNDYoKi0lNUssLhY3ODo7M0/8QAGwEBAAIDAQEAAAAAAAAAAAAAAAUGAgMEAQf/xAA3EQACAgIBAwIDBgQGAgMAAAAAAQIDBBEFEiExQVETMmEGFCJxgaFCkdHwFSMzUrHBJPE0Q+H/2gAMAwEAAhEDEQA/ALxQBAEAQBAEAQBAEAQBAEAQBAEAQBAEAQBAEAQBAEAQBAEAQBAEAQBAEAQBAEAQBAEAQBAEAQBAEAQBAEAQBAEAQBAEAQBAEAQBAEAQBAEAQBAEAQBAEAQBAeFALoBdAeoAgCAIAgCAIAgCAIAgCAIAgCAIAgCAIAgCAIDy6AID1AEBwd7d4RSRjCA6SS4Y06Zaud2D7V14mK8iWvRHFm5f3eHbyyIU1ZWzHFz7wdbNsGjwClJY+PWtNFalyOTKT1I7+7W8j3SinqrYzfA8C2KwJLXDS9s8lw5eGoR+JX4JjjuRdz6LPPuS0KOJo9QBAEAQBAEAQBAEAQBAEAQBAEAQBAEAQBAam1NoMp4nyyeywX7SdAB2k2C2VVysmoR8s1XWxqg5yK5k23VVTsnmNpOTIza3e7Unt9FOxw6aY91t+5Vcjkrpy7PX0Nlm16qkcC97pWcWvNzb+F2oKwli03x/CtP6HuPyd9c/xPa+pPtm1rJo2yRm7Xi4+BB7QcvBQlkJQk4y8lqqtjZBSibJWBsKu5UnObVRu1bzPR6rhzsXxarBxHS65L12QHKpuxb8aOdsvbxjFgDouy3G6yCdcovcWap2u508crRm17XWvxBvYnqsvZUL4TgzdSnTLq9V3LloajnI2PAtjaHWPC4vZVScemTRc65dUFL3NPa+8EFNlK/pEXDGi7j4Dh2lbacay35Uab8uqn53/U51NvtTONnY2X4vbl5gm3it8+Puit9mc1fK483reiRxyBwBBBBzBGhv1LhJFNNbR9IehAEAQBAEAQBAEAQBAEAQBAEAQBAQ/lQuKMW0ErcXd0retlI8Xr4/cjuT38L9SC7J2ngKnraursVSyt72jPtnbokBAF7eSwox+juexrk2nImvJkXfIzi051+Huyv/AFYlB8pr4717Fq4zfwO/uSmoqGRgukc1rRqXEAeZXBGLk9I75TjFbk9EX3gNHXsEbaiMStN2OuLgnUdoOWXcu7Gd2NLr6Xr1I7Ilj5MelSW0VztLYU8ErYHtGJ46Dg8YSL5m5tYZcbKdqzKrIda9CIsxp1ySflnS3P2VHLWCKaz2taTZpOE2A48RnbtWjOyJRo6o9t/zM8OmNl3TLui0tsVop6eSW1+bYSB1keyPOwVeqh8Saj7liun8OtyXoVFRymWQySHE55JJPWrT0KuKUSl5M5Sk2yTzUcfNXuLriVk+vRz6SjtPubnJ3tI4pKYm4YMbOwXs4d1yD4lcvJ0pasXr5LLw98mnW/0JyoknAgCAIAgCAIAgCAIAgCA5m19uQ0xaJXWc7QDW3X2LdVRO3fSjmyMuujXWznHfKnuB0+8NBt5Fb/8AD7tbOP8AxfH3ruduhro5m4onhw7NR2Eag9hXLOuUHqSJCq6u2PVB7NlYG0IDU2pQsnifFILteLH7CO0arOubhJSj6Gu2tWRcX6lR7f3aqKO5LccQ/eNta3DGL3b8FZcbOrtWn2ZW8jBnX9V7mLYe7VRVuBYzBE6xMrvZsLeyNXHLhkssnOrpWt7a9D3Hw529i3KWnjo6fCMo4WEk8bC7nOPaTc+KrU5Sus2/LLDCEaK9LwirK7ab62XHIThv0GX6LW8MuvrKsdGPGiGl59yqZuVO2Tb8ex0jsIGO9h9qw+8fi0cH4tbOBtF5JDZXuIjaRHfO1zfCSc7a92i6a4KPeK8+TqjbKcUn31/wWNuBsxjKdkxaOdlBJdxwk9Fo6hYBQHIXSla477IsnG0RhUperOvvJQmelmjb7T2ODfrageYC5seartjJ+jOvJrdlUooo+neWutexGRaeBBORVv7SimVWyG+zR0XbTfayw+EvJzKmJL+S+gcXS1Dr2I5tp68wXH0aPNQ3LWrtWvQn+Jpa3P8AQsNQxNhAEAQBAEAQBAEAQBAEBrVdBFLYyxsfh0xNBt5rOFkofK9GudUJ/MtkG2/u5JHVNdRxWbKA27R0WOvmXAaC1j5qVxsyPwnG17a/cg87j5SsXw4/hPun3QrIpHvZPG7ELXdjHoNPNeTzqLIpSiz1cXdDtCRsupNpM0Af9WZ3wetaniPz2/QPHz4/LLZhlr9pDJsMt+N+aI8CAFlGGJ6s8UuQXZmpVVW04mmWfGIx7RDo7gdZDeC3QjhyfTHya7fv8IuTk0c3aG8M88LoicTHkdIgYgAQdRlwHBdEMKquxTXocj5C6Vbrse/+SYbk7Uj5iOAuDZIxhscsVtCy+qic2mUbHL0ZN8dmVzrUN90dLeyIvoqgM1MbrW7Bey04slG6LfudmUnKmSXsU1Q1OGytso7KjZDZ3m7f6Nrmy5vuy3s5vhS8HGZC+pmZGwdKR1h8ST2AXPgttko1VuUvQ7celyfRHyy7tnUghiZG3RjWtHgLKozm5ycn6lvqgoQUV6GysTMim8e5EFU4yNLopDq5tsLj1uaePaLFd2NyFlK6fKODIwa7H1eGQ/cLdllWHPqHuOAt6DcsQI+c7W1wRlbRSefmzq0oepG4WNC5vfoWrTQNjaGRtDWtFgAMgOxV+UnJ7fkn4wjFaitIzLwyCAID4kla32iB3kBepN+DxyS8njJ2nRwPcQmmeKcX4ZkuvDIIAgCAIAgCAIAgCAIAgNHbbAaeYHMGN9x/KVsperE17mm9J1y2VFsOtEYF+ACtVsHJaKTZFt7R2KSuqqvH8njDo4x0r2zOtm31NuC4rI00tKb7s66MO6yO4+hKdzNuc+0xSG7mi7b6luhab8W6dxHao3Nxvhvqj4ZNcbluxOqzyiObzbkSse6SjGOM3PN6PYf4b5OHZr3ruw+SjpQt/macvjpb6q+5DBiOK0b7szfcZNzw5+OSluuPbv5/ci/hvuSHcCD9fjuQbNectB0bZea4eTl/kP66Ovj9O9FvKtFmNLa+02U0TpJTZo8yToGjrK2VVSskoxNN10aoOUitNsb9VDjaNwiB0wgEgdpcMz3WU9RxlSX4u7IGfI3WN9PZHM2ftd8MY+TyOY/2Ta1i0X1DgetdVuNGx/jW0cFVttU24vWzv7L3nqXAuJneG6uaxjmjsIDB8VH3YdEXraR1Qy8x9096+h3aDfZjsnYT3HC6/wBV/wB65J8e/Q66+Za7WR/kbcm9zB8wD60sY+BKwWDP3/Zmx81X6RZozb8s/wCiP/I53oGj4rNcezVLmZa7RIXXbRE8z3OeH9LXQW4BoOgCmaaI11pJERfZbZLrl6nX2Xs8zSNihljDi0ud+jx4QOw24nrXJk2KEeqUTPCx5Xz6dk62Bs2SBhbJLzhJuLNwtaLWsG3Khr7Y2S2lotOJjuiHS3s6y0nUEAQBAEAQBAEAQBAEBo7bNqeb/tv/ANJWynvZH8zTf/psoomzO/JXFvsVJLbLw3e2W2mp44m8Bdx4l5zcT4qoX2u2xyZbMepVVqKIfvJF8krhNGbB450jhiacLx/MD6lSOM/jY7rl6EJnR+75UbIepNdpbUjgjxyuDRa4HFxtezRxKjK6pWS6YonLbo1w6pMpiuncQ4j96cb+w4i4DzPoFa6ql+Hf8JUlY3KX1Z1eTd5+Wx5atf5W1+C5eV18H9Tv4/tetFvlVoshWW2ZXbTrxTsNooiRf6uUj7dfzR4dqm6Yxxcf4r+ZkFfKWVeq14RJNv7nxS0vNQsa18YvG62eIcHO1OLj3riozpwu65Pe/J324cHV0xXgqaEkXabggkEHUEag+N1Z9prqXqVucdPuW5ydxAUMZGrnPJ99zfgAqxyMm8iRYuNilQvqdiv2NBN+2iY7tLRf3tVywush8rZ1WY9VnzRRqQ7q0bdKeM/WGL/Utjyrn/EzWsKhfwo6MNBE32I2N7mtH2LS5yfqblTBeiNKo3apXvL3QRlx1OHXtI0K2xybYrSkzXLFpk9uKMmytiQU5cYI2sL9SL3NtBnoOxY2X2WfO9mVWPXV8qOktRuCAIAgCAIAgCAIAgCAIDnbxf8A5Z/+1J/pK3Uf6sfzRpyf9KX5FK0MWOWnZ9OVo8Li6tV8umqT9kyrULqsS/IvtU8t6IJymRZxHrZKPRpUrxnmSILmV2i/qQ7efaxqpcYzYwBkYzy0u49Vyde7qUriY6ohp+X5OHItds0/RCmaHwOa61wcltb1NEdLcbNo7PJlAXVb3nSOMj3i0D0uuDlppVJe7Jvi4P4u/oWi42F+pV9IsEnpbK45L47z1Eh1sAP5nOcfgPNTPJtquESF45J2zl/fkshQxNlIbxwYK2pblbnHEfzYX/7lbMOXVRF/QquYtWyX1LM5PT+oRd8n/wBHqA5D/wCRL+/Qm+Nf/jr9f+SSLiO8IAgCAIAgCAIAgCAIAgCAIAgCAIDU2tbmJcZs3m33PUMJus6t9a0artfDe/YpHZb7S07r2DJWFxPAXF7/AI4q2ZCbpkvoVWhqNif5F8KoFvK75QdpslsyM35vE2/BznYWlreJsL3OnBTHH1yg+p+pA598LbIxXheSN7GouehlhZlUPLDGDkHNZcloceiDnex+iF2ZEnVONj7xXn9TTS1YnCPzGi7EwlrsnNJa4dRGRHmuyChNJrwzgmpKWmSnkzq2iaSJ+sjQ5p7WXu3yN/5VGcrV+GM0S3F2rqcX6k127VGCCZ7c7MJA7dFD0QUrFFktkzcapSXsVDs5shlaymLg8+ycQacTQXWB7dPirRd0Krc12KxUpyktdmXFuzVSyU7HVDHMkzDg4WJsbYrcL2VYyYwjY1B7RZsWU5VJzXcq3fVw/KE9h9G/eGNVi45f+OiB5H/WZY24MeGhh7cZ957ioPPe8iRMcctY8SQrjO4IAgCAIAgCAIAgCAIAgCAIAgCAICP791GCil632Z7xAPpddeDDqvicXIS6aH9St5dj/qLakfOlew/V9lp95p95Tiv3kup+xBOjVCt+pMKrb8h2XE+IOdJIBCSASQ4Xa52Wl8OX1goqGPD704y7JdyUnky+6px8vsQdpH7JzcDsQDnOOYte4PVmpmMe3Wn29iBs6k2j52bWtikMl74XMc22owO6Vu8LDMlqpuR1YNE7boRh5PKqt56V8tsPOOLsN72v2rThS3Sjs5Kj4WRKLPmhlLJQ9jixzc2uFrg6DXI93EErpsj8Stwfqcan8KSsXoWNsreFlSDSVoEczmkW+bICD0oydDbOyrM06LF3LRUllY7sgvw+vuiPQboTQ1GJgc/C9pje3DhBB1kBNxlwHUpV50J1OL/v8iCsw7o2pxX6lkVdQIo3yP0Y0uPcBc/BQ8IuUkl6k5OShDqfoUoyklqBUVRzwkPk/wDI61m9w9AFalZCnoq9+xV3GdylP2LL5OqzHSBp/dOczw9oeh9FA8jX03N+/cmuMn1U69iULhJEIAgCAIAgCAIAgCAIAgCAIAgCAICGcp01oYmfSkv4NaT9oUnxUd2t+yIjl5aqS92fVNs/FsZrBqYOcH1v2g9Vrla45fV9TYqurD6foavJjVYop4r+y4PHYJB94Pmt3KQ1ZGXujVxUt1yiR7aHyeixc5aqqiTZhvzTL/OlHEnW3w1XFk8tKMOivsTnF/ZyWRP4lvj3IdU1T5HufJq4kmwAaL9QAsAoiWRbc1FtsutfG4uJByhFLXr6m3TOyz4K4YVcq6Yxl5PlvL3QuypTh4PCbnLUm3iLf8qQrj6kZOS1oy19RzkMZd+0jcWXvnh9pvcQb5qB5ulRr617rRZvshOSzHV/C0THdDfnBhirDkchN9kn93moGq/vqRaM7h5d7KV+n9CScoVdhoXYSP0pawEZ3BNzbwBUzx0Ou9fQp/IzcKWjQ3U2XfZcotnOJT6FjfhfxW3Nuf3pP20c+HV/4r+uzV5Jqm4mb2Md53H3Ldy8XuMjXxMu8olhKGJoIAgCAIAgCAIAgCAIAgCAIAgCAICG8p0F4I3/AEZAPBwI+NlJ8XPVrXuiK5aG6lL2Z1NzJBJQQXztHgP8l2W9Fy5a6b5fmdWI+uiP5EG3ZbJBVVNNGcL3MmhjJOWNt3REnuBPipLO/wA7FjNEdgSVOY4S8HK/MnaJJP6K/G8gvfxzKq0sebPpFfNY8I67/wAjm7c2FV0zQ6oazASGksc0gE3tfjmvFVKt9RtXJ1ZH+XH19zHRgCMuJOSuuLfOdUXJdz5dydMK8qUYPtsyUhDOmbXa4EA6Ei+vmt87G0cbrUn0imjqKmVrKaNpeA5xJwga5udiy4gKq8hlvJfw4rWj6DwvHVcZW7rZ76ta15Ot+aW03Dosjt3x9nWFGuiZMR5XFW9t/ufW14KqCnihrMN+dkkY1rgQ1jWMbwyGZd6qw8JXKO3IpX2nyKbZx+D/AOyyqO1Ns9pP7qC57wy59VyzfxL3r1ZhBfDx19ERXklpLc4/qaxnjmT8PVSXLT+WJH8VD8cpljKFJsIAgCAIAgCAIAgCAIAgCAIBdAcjam8tLT356eMH6IOJ3utufRYSsjHyzppxLrfkiyK7R5UoRlTxPk/idZjftd6LTLKivBK08BfLvNpf8mCHeJ20tnVnOMax8BDrNJsWizwc+PRcPBd3G37ui/r/AMkNz3HrHrcN77b/AJHX5MqnFTyM+hK7yeA74krt5SOrt+5D8VLdOvY4O+UvybaIlbxEc1u1pwP82hdWFH4uNKDOPN/ysmNiJ7FURytEjWFwdY5DUEXByKhJR09MnoS6o7RCeViZgpY2taWudO3I3vkx5XPe9RJfiI7yNtFf7PddjgdTorJxVyspXV6FZ+0mN8DM3Hsn3Ms8hDHER3aHWL8QsCcwCNVrzeSjTJxUdsz4rgpZSjZKWkdrk2kArukMWKF+Q72G6rdU3OxyfqXTlqo1Y0IR9NFvMqWgZNIGlrBdZWCvt/v01dHENAxjPGR5v6WU5x/+Xjyn/fggORfxL4w/L92SHlIq+boiwZGV7Ix3XxO9GlcXHV9d636dyQz59FOvc1N2qhtFst9S8XsHykC1zbogX7bDzWPJW9VzfsZcRS3XFf7maGyOVON4HPwvZfiwh48b2PkFELKj6otc+Bt11VtP9iXbL3mpaj9lOwn6JOF3uusVvjZGXhkXdhX0/PBo611mcp6gCAIAgCAIAgF0Br1ldHE3FLIxjet7g0eZXjaXkzhXOb1FN/kRfaPKLRR3DHOlPVG02951mnzWmWRBElTw+VZ/Dr8yK7S5UZ3ZU8LIx1vJefIWA9VollP0RKUfZ+K/1Zb/ACIttLeOqn/azyEfRBwt91th5rRK2UvLJanjsar5YL9TlWWvZ2pJeAF6k5PSPJTUVtsku7e0ZIaWogbGMNRfFI4m4Bbhta2mufarJxmBZFqdi0kfN/tNy2NY+muXU/HbwbWyt5H7Pc8sayQSBoLS62bb5ggHgfVSPLQcquuK7r/shPs8lbc65PSZszbRdWTOnljYDzeEMuSG9oNszckrdi1OqqK3pvuyN5a+LyGoPaXYx7O3+lpI+YbEx2A4cZeRlfqsRkDbXgoDkrFXfJJeS68Jxv3nFjNy0crefeZ9bgD2saGOxZOub2Lcz1WJUVbc5LRacHjYYzcurucvZzukBrf8cPxkp/g5PpaZUvtjXHrjNPufDnODJM8nOa0jrwgm/wAPeUbyjbyJE59n4r7nBrubWwtrvpahs0YBIaW2JObXW4juHBcFdnR3JfMw1lLo2TOLlReB0qdp7ecP9q6q75WSUYruyHv4ONUHOU+y+hyH7cL6kVr2DORrgzFkAwCwvbuOiuFeLrH+Fvvo+b3Xp5fWu6TPd5N6XV7o7tEbYi44cV8RIGd7DQad5XPxdPR1Sfnejv5r8PQk+zW/5m7FWVL6N1OcPMOa5ns9Isdc5G+Vr62WV+HROxuW9sjKeVux+mMNdiF/J2xktabhuQPHxsqln0RpucYs+wcFlzysONk46YXGTDW/J1Nm7w1MH7KeRo+iTib7rr+izjbOPqcN3G413zQX6diVbN5TJm5VETHj6TCWu8jcHzC3xy36oib/ALPRfeqWvzJRs7f6jk9p5iPVIMI972fVb43wl6kRdxGVV/Dv8u5Jaeoa8YmOa5p4tII8wtyeyOlFxemjKvTEIAgCAifKRWVENJipA8u5xoeWB2IR2dcjDmM8OfatNzko/hJDjY1SvSt1r6+5Szq8Sm73Eu63ku/q1UdLbLtXGuC1FJH06HiPvHmFib9mMtIXgCAIDY2e9okBe0uA1AUpxdtNVjlZ7duxXftJi5eTjdGN6+SSzbewjDAwNy1BBPvHIeAUvZylEfVsouL9js217npEaq53SOBIGWetye8lcVvNSnKPbSX7lsw/spXj1y/FuTXn2OrUbcdgaxjGNy1yv3m3/C32c3DzBNshaPsRN2N3T7fTycTmjxzJzOY181AX3Ttm5yL/AIuHVjVKqC7I8cwjUWWo6lFeNG3RNtnbU+n4+xXnh6Ph46k/LPkv2oylfmSjHxEbSJDsOVhcjxte/kFBc7DpuTXsWr7G29eG4vzs1e5QZcdI9ew20XVh3Km6M36HFyOM8nGnUn5RndUgxBgNzc5cb9vUrbdy9Ea3KMtv0PmeJ9m8meVqcdJeX/QxQNcJAGkC/wBLQW1J8FW8flMipvpfkvWbwOHkRXWvHsb9TWSWLGyEt0uGhoPcC45eSzs5i9+DhxfslgQfXNbNHDYKLlKUnuRa6q4VxUILSR6FiZnoQH0gPRnogMkNY6E4mSOjPWxxB9NVkpNepptqrsWrIp/mT/k43tnqp3QykyNbGX4yBcEFoAJHXc69S7aLJSemVbmMKiiKlUtbLJXUQAQBACgI/t3c6kq7maFuM/vG9F/i4a+N1rnXGXlHXRm30/JL+hANr8ls8RLqKYSD6D+i/uB9l3ouaeL/ALScxudj4tWvy8EPrWzU7sFXC+Nx4kWv3HR3hdc0oOPknKcuu1bg9nywMf7JHdoVizpUkz5dAQvD0RY8TGxtLnvdZrRmSTpYeayim32NdtkYRbk9Ik35q7Uf0nRZnPN0YI8A5b/gWP0ImPLYcV0p/sDultP/AAh7zP7l593sMv8AGMP3/Y8/NTan+D/VH/en3ewf4xh+/wCx5+au1P8AA/qj/vT4E/Yf4vh+/wCzI/W088UphqWGN4ANjxDr2II1GR8itmPjOd0YP1Z7kcnBY07a/RG7BS422vbDc6Zmw0AV+1GEVH0R8btyHKxza25GLarSS138Iv6fcoHnMaU4KcV48lv+xudXTOdU5a6vBqRhxLRG3E9xs0AXJJ4AKqJNvR9JsmoRcn4RIvyLtU5/JvDDB8Lro6LfYhXl4G/m/dnv5F2r/lv6IPvXvRb7D71g/wC/92PyRtX/AC39EKdFvsPvOD/v/dj8lbV/yv8A64V50Wex6srC9LP3ZGqt0sczop2OjeMy1wtkdCOzI6LTOEo+SSoy67XqD2fbTdYHWfeC2th3oNmF9S0aXcezREjCU0vU7eyt0q+rsWx80w/Oku0W7BbEfJb4UTl9CLyOXoq7b2/p3JvsXkrp47Oqnumd1Dos8gbnxK6YY8V5ILI5u6ztBaX7k42fs+OBuCGNkbepjQB421XQopeCIssnY+qb2/qbS9MAgCAIAgCAwVdIyVpZKxr2nVrmgg+BXjSfkyhOUH1RemQfbfJbTS3dTl0D+oXcz3TmPAhaJY8X47Etj8zfX2n+JfuQXa+6FfSXJj56MfOju7Ltb7Q8vFc0qJL0J3G5em3tvT+v9Td5Mabn9oteWkCCNznX4OPQb3e0fJZY0fx79jn5q9fd9J+WXYu8qQQBAeFAUrysS32lllhp4x/VK7/cuWy11WxkvKLNxONG/FlXLw2yP0m05GXAJGMYTbQ8MwVPYnMLInGFkO5WuW+yix65XQn2XfR2mw83GyWQBzSHMtfPsKmLpruvYpdKc7VCPZtmluhJ+u0pGnPC3ccYVGk4vI3Hxs+yZEZrjNTe3pf9F+gLtKceoAgCAqnlopLTUc/DpxusM7C0jR6O8yuXJXYneDm1Y0QzZtJU1JtSQOd/EB0R3vNmjzXJGuUvlRY786mr5pImWx+SuR9nVs1v4I8z3FzhYeAXRHF/3MhMjnvSpfq/6E82JunSUucMLQ4fPd0n+87MeGS6o1xj4RCX5t93zyf/AEdtZnKEAQBAEAQBAEAQBAEAQHwyJouQAL62Gvf1oett+T7Q8PLoD1AeEoCi+UmXFtKcfRbG3+hrv9yjsl/jLlwUdY+/dsjwmwgDqdc9umv44rdx1sasiMpe5t5rHnfh2Qh50SyniEsYayxJ0/5V3c0u/ofDpqdVn4uzRz6GmMFdTNIt+sRZfWkt9qqfIY8ashSh4Z9T4fknm8XOMvMUXzdCGF0B6gCAwVdHHK3DKxr262e0OF+4rxpPyZQnKD3F6MkUTWizQGgaAAADuAXp4235PtDwIAgCAIAgCAIAgCAIAgCAIAgCA5+36/5PTTzAX5qN77deFpP2LyT0tmyqHXNR92VBDyk1zm3EjO0CILheTNFqhwmNNb7/AM//AMEnKLX/AEmHt5tuXBefeZmT4LHT9f5kaqax873SzHFI83c42zsABp2ADwWiUnJ7ZL0UwqgoQWkYZAvE9G1rZmbMY8JYTci56gbnTwsu+nkr6VqMuxB5nAYeW27Id/oZZayR0jZAemHNLSbXBbYtPVqAVpvy7LpKUvQ6MLiMbDplVWuz8/UksPKPXADOI9pjzPfYhefeZml8DjN77/zMo5Sq22fM5anm3ae/qn3qZ5/gGN7sszdHbBq6SKdwDXPBxAaXaS02vwuF21y6oplXzKPgXSr9jsrM5ggCAIAgCAIAgCAIAgCAIAgCAIAgCAID4kjDgQ4AgixB0IORBQ9T14KA343aOzanoAmnmJMZ+jxMZPWOB4jxXBfXruWzis7rWpefU50eHNxvm05DQ30P44hcxPNb7oxtFvx2LwyPJBkgZ8SOsQAL5Joxb0eyHo30/AQ9fdGSIXA7l4erwdHdzYj6+oEMdwwZyP6m9feeA+4rdVU5vRHcjmxx69vz6F+bPoWQRtiiGFjBhaOz7+1SaSS0ijWWSsk5S8s2V6YBAEAQBAEAQBAEAQBAEAQBAEAQBAEAQBAcreXYkdbTvgm0do7i149lze0H0uOKxlFSWmbabpVTU4n59qKSSknfTVGT2GwPA30cOtrh+NVG2Q6WXjByo2wTTMj2/jq7FqJAxuYSWgcT9w+1DxnxOL4iNMVr+dvgvTHez2xcDe2g07Px6rwyS7GWCnfK9sMIxSPIbYeg7BxJWUYtvSNV18aoOUn4L33P3dZQwCNti85yPt7TvuHAKUrrUFpFDzMqWTY5v9DurM5AgCAIAgCAIAgCAIAgCAIAgCAIAgCAIAgCA8KAhPKbuh8th52Jv6xCLtt89upYe3iO3vWm2vqRIcfl/Anp/K/72U9s+fGC12ThkQeNsvMKOktF3pt64mU5EniGm3jl9qxNrPqmf0bYQbg5ngTqR25AeC92Y9G+58VDgwWHtH0/5RIyctItjkz3S+TR/KJ2/ppRkDrGw8PrHU+A61IUVdK2/JS+Wz/jz6IfKv3ZOwF0EOeoAgCAIAgCAIAgCAIAgCAIAgCAIAgCAIAgCAIDwoCneVfdMwyfLqdtmOI51o+a86P7nce3vXHfX/EixcTnf/XLyvH1+hEKaQSWJ0JztwJ1HcVxtFpjLa2j1rgxtz4d/YvEZNkx5Mt1PlEnyuoF42H9G06PePnfVafUdi68erf4n4K1zHIdK+DW+78/T6FvhdxVz1AEAQBAEAQBAEAQBAEAQBAEAQBAEAQBAEAQBAEAQGGspmyMcyQBzHgtc06EEWIK8ZlGTi1JeSgN59gP2bV4LkwyZxuPFmVwT9Jt8/A8VH3V9JcuNzPjR36+v9/U2N0933bQqcOYhjze4cG8AP4nW8BdY01ub7+DbyWesava+Z+P6l70tO2NjWRtDWtAa1o0AGQCkktLSKRKTlJyb7szL0xCAIAgCAIAgCAIAgCAIAgCAIAgCAIAgCAIAgCAIAgCA5m8GwoayPm5wSAcTSDZzTpdp4LGUVJaZvx8iyiXVBnuwNixUcQigFm3JJJu5xOpceJSMVFaQyMid8+ub7nSWRoCAIAgCAIAgCAIAgCAIAgCAIAgCAIAgCAIAgCAIAgCAIAgCAIAgCAIAgCAIAgCAIAgCAIAg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2" name="Picture 8" descr="http://www.simoncastillo.net/wp-content/uploads/2012/02/decisio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772816"/>
            <a:ext cx="4464496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86544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just"/>
            <a:r>
              <a:rPr lang="es-MX" dirty="0" smtClean="0"/>
              <a:t>Es importante contar con un buen Sistema de      Administración de Documentos para poder     almacenar y recuperar la información.</a:t>
            </a:r>
            <a:endParaRPr lang="es-ES" dirty="0"/>
          </a:p>
        </p:txBody>
      </p:sp>
      <p:pic>
        <p:nvPicPr>
          <p:cNvPr id="4" name="Picture 4" descr="http://www.comunica-web.com/data/foto/med_1340181041_4033763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916832"/>
            <a:ext cx="4382228" cy="4373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865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Si utilizamos sistemas automatizados para      archivar la información, estos sistemas nos      ayudan a localizar la información de una      forma rápida y desde cualquier lugar, sea en      la empresa o fuera de ésta .</a:t>
            </a:r>
            <a:endParaRPr lang="es-ES" dirty="0"/>
          </a:p>
        </p:txBody>
      </p:sp>
      <p:pic>
        <p:nvPicPr>
          <p:cNvPr id="4098" name="Picture 2" descr="http://3.bp.blogspot.com/-zoUPYJwlUDc/TWJ249MTBwI/AAAAAAAAAAM/SzJo6HwPQbM/s760/Glob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941170"/>
            <a:ext cx="4464496" cy="35841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just">
              <a:buNone/>
            </a:pPr>
            <a:r>
              <a:rPr lang="es-MX" dirty="0" smtClean="0"/>
              <a:t>La Administración de Documentos ha ido     cambiando a través de los tiempos.	Nuevas tecnologías y sistemas se han 	incorporado al mundo laboral.</a:t>
            </a:r>
            <a:endParaRPr lang="es-ES" dirty="0"/>
          </a:p>
        </p:txBody>
      </p:sp>
      <p:pic>
        <p:nvPicPr>
          <p:cNvPr id="4" name="Picture 6" descr="http://ballooncomunicadotcom.files.wordpress.com/2012/04/balloon_comunica_contenidos_we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636912"/>
            <a:ext cx="3589570" cy="3589570"/>
          </a:xfrm>
          <a:prstGeom prst="rect">
            <a:avLst/>
          </a:prstGeom>
          <a:noFill/>
        </p:spPr>
      </p:pic>
      <p:pic>
        <p:nvPicPr>
          <p:cNvPr id="3076" name="Picture 4" descr="http://www.usaer159.edu.mx/Administracion/Imagenes/Documento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492896"/>
            <a:ext cx="3960440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Hace muchos años la información se       guardaba en la piel de los animales y en las      piedras; hoy en día la información es      almacenada mayormente en forma      electrónica mediante una computadora.</a:t>
            </a:r>
            <a:endParaRPr lang="es-ES" dirty="0"/>
          </a:p>
        </p:txBody>
      </p:sp>
      <p:pic>
        <p:nvPicPr>
          <p:cNvPr id="2050" name="Picture 2" descr="https://trabajandomasporunpocomenos.files.wordpress.com/2013/11/redes_inf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140968"/>
            <a:ext cx="5334000" cy="3228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just"/>
            <a:r>
              <a:rPr lang="es-MX" dirty="0" smtClean="0"/>
              <a:t>La transferencia de material o documentos      inactivos de papel a sistemas o archivos      electrónicos, nos ayuda a eficientar la      obtención de la información disminuyendo     costos y logrando mayor productividad.</a:t>
            </a:r>
            <a:endParaRPr lang="es-ES" dirty="0"/>
          </a:p>
        </p:txBody>
      </p:sp>
      <p:pic>
        <p:nvPicPr>
          <p:cNvPr id="1026" name="Picture 2" descr="http://www.doblemente.com/wp-content/uploads/2014/01/administraci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420888"/>
            <a:ext cx="5505450" cy="4905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253</Words>
  <Application>Microsoft Office PowerPoint</Application>
  <PresentationFormat>Presentación en pantalla (4:3)</PresentationFormat>
  <Paragraphs>17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Hp</dc:creator>
  <cp:lastModifiedBy>usuario</cp:lastModifiedBy>
  <cp:revision>38</cp:revision>
  <dcterms:created xsi:type="dcterms:W3CDTF">2014-06-08T19:16:57Z</dcterms:created>
  <dcterms:modified xsi:type="dcterms:W3CDTF">2015-06-24T17:18:25Z</dcterms:modified>
</cp:coreProperties>
</file>