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33FF"/>
    <a:srgbClr val="99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6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9CF1CE-66AD-4FC3-9AF0-77DEC55166AB}" type="datetimeFigureOut">
              <a:rPr lang="es-MX" smtClean="0"/>
              <a:t>18/01/2015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A6D53-B520-483E-A5D4-ECF9360CCDF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3187023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9CF1CE-66AD-4FC3-9AF0-77DEC55166AB}" type="datetimeFigureOut">
              <a:rPr lang="es-MX" smtClean="0"/>
              <a:t>18/01/2015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A6D53-B520-483E-A5D4-ECF9360CCDF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718308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9CF1CE-66AD-4FC3-9AF0-77DEC55166AB}" type="datetimeFigureOut">
              <a:rPr lang="es-MX" smtClean="0"/>
              <a:t>18/01/2015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A6D53-B520-483E-A5D4-ECF9360CCDF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307797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9CF1CE-66AD-4FC3-9AF0-77DEC55166AB}" type="datetimeFigureOut">
              <a:rPr lang="es-MX" smtClean="0"/>
              <a:t>18/01/2015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A6D53-B520-483E-A5D4-ECF9360CCDF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743895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9CF1CE-66AD-4FC3-9AF0-77DEC55166AB}" type="datetimeFigureOut">
              <a:rPr lang="es-MX" smtClean="0"/>
              <a:t>18/01/2015</a:t>
            </a:fld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A6D53-B520-483E-A5D4-ECF9360CCDF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949736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9CF1CE-66AD-4FC3-9AF0-77DEC55166AB}" type="datetimeFigureOut">
              <a:rPr lang="es-MX" smtClean="0"/>
              <a:t>18/01/2015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A6D53-B520-483E-A5D4-ECF9360CCDF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209490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9CF1CE-66AD-4FC3-9AF0-77DEC55166AB}" type="datetimeFigureOut">
              <a:rPr lang="es-MX" smtClean="0"/>
              <a:t>18/01/2015</a:t>
            </a:fld>
            <a:endParaRPr 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A6D53-B520-483E-A5D4-ECF9360CCDF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506464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9CF1CE-66AD-4FC3-9AF0-77DEC55166AB}" type="datetimeFigureOut">
              <a:rPr lang="es-MX" smtClean="0"/>
              <a:t>18/01/2015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A6D53-B520-483E-A5D4-ECF9360CCDF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756062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9CF1CE-66AD-4FC3-9AF0-77DEC55166AB}" type="datetimeFigureOut">
              <a:rPr lang="es-MX" smtClean="0"/>
              <a:t>18/01/2015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A6D53-B520-483E-A5D4-ECF9360CCDF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24100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9CF1CE-66AD-4FC3-9AF0-77DEC55166AB}" type="datetimeFigureOut">
              <a:rPr lang="es-MX" smtClean="0"/>
              <a:t>18/01/2015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A6D53-B520-483E-A5D4-ECF9360CCDF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8246899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9CF1CE-66AD-4FC3-9AF0-77DEC55166AB}" type="datetimeFigureOut">
              <a:rPr lang="es-MX" smtClean="0"/>
              <a:t>18/01/2015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A6D53-B520-483E-A5D4-ECF9360CCDF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461312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9CF1CE-66AD-4FC3-9AF0-77DEC55166AB}" type="datetimeFigureOut">
              <a:rPr lang="es-MX" smtClean="0"/>
              <a:t>18/01/2015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9A6D53-B520-483E-A5D4-ECF9360CCDF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449174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9107" y="0"/>
            <a:ext cx="664578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8433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9107" y="0"/>
            <a:ext cx="664578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6538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49" y="61919"/>
            <a:ext cx="9020120" cy="6796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8598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9198" y="502275"/>
            <a:ext cx="5194802" cy="6020873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02275"/>
            <a:ext cx="5718220" cy="6020873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3358" y="502275"/>
            <a:ext cx="5460642" cy="158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1369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5491" y="11054"/>
            <a:ext cx="7301229" cy="68469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2909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874" y="26345"/>
            <a:ext cx="8300244" cy="6831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3923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33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368" y="1906100"/>
            <a:ext cx="5434885" cy="3983989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3263" y="1906099"/>
            <a:ext cx="5830824" cy="3983989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5164" y="534499"/>
            <a:ext cx="6373368" cy="9144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2072" y="5882640"/>
            <a:ext cx="5559552" cy="975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771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7433"/>
            <a:ext cx="9144000" cy="6061016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9895" y="0"/>
            <a:ext cx="4164210" cy="824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0938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461" y="52782"/>
            <a:ext cx="6954592" cy="6805218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8440" y="6053070"/>
            <a:ext cx="4066613" cy="8049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9484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186" y="0"/>
            <a:ext cx="6863628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4042960" cy="19060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9727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4130" y="759853"/>
            <a:ext cx="5419870" cy="5363386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090" y="2240923"/>
            <a:ext cx="3157040" cy="4047916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48"/>
            <a:ext cx="3895344" cy="789432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62" y="747951"/>
            <a:ext cx="3536807" cy="991818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0694" y="1622738"/>
            <a:ext cx="1779079" cy="2004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183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483" y="0"/>
            <a:ext cx="7099034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4768" y="0"/>
            <a:ext cx="2999232" cy="1517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2546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9273"/>
            <a:ext cx="9144000" cy="6936546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1437" y="0"/>
            <a:ext cx="4931707" cy="1030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8727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583" y="1"/>
            <a:ext cx="6953691" cy="683357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3810000" cy="957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2688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7358" y="39119"/>
            <a:ext cx="7105273" cy="6818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1380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965" y="15740"/>
            <a:ext cx="7512787" cy="6842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5052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528" y="0"/>
            <a:ext cx="7222943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9009" y="0"/>
            <a:ext cx="4664991" cy="2125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187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552" y="0"/>
            <a:ext cx="7130881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895828" cy="1944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1985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9983" y="0"/>
            <a:ext cx="7224033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3258355" cy="3575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0331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209"/>
            <a:ext cx="9144000" cy="6789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2472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2896" y="141732"/>
            <a:ext cx="6998208" cy="6574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9690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64" y="0"/>
            <a:ext cx="8508872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065" y="4368271"/>
            <a:ext cx="2238628" cy="1855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0932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031" y="1046627"/>
            <a:ext cx="8937937" cy="4764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6161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789" y="32835"/>
            <a:ext cx="8847786" cy="6762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3808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90" y="721217"/>
            <a:ext cx="8976574" cy="54735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8869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859642" y="687774"/>
            <a:ext cx="360502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Cortesía de:</a:t>
            </a:r>
            <a:endParaRPr lang="es-E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1003" y="2176272"/>
            <a:ext cx="6242304" cy="4681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7526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52</TotalTime>
  <Words>3</Words>
  <Application>Microsoft Office PowerPoint</Application>
  <PresentationFormat>Presentación en pantalla (4:3)</PresentationFormat>
  <Paragraphs>1</Paragraphs>
  <Slides>26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26</vt:i4>
      </vt:variant>
    </vt:vector>
  </HeadingPairs>
  <TitlesOfParts>
    <vt:vector size="30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vico</dc:creator>
  <cp:lastModifiedBy>vico</cp:lastModifiedBy>
  <cp:revision>5</cp:revision>
  <dcterms:created xsi:type="dcterms:W3CDTF">2015-01-18T06:52:22Z</dcterms:created>
  <dcterms:modified xsi:type="dcterms:W3CDTF">2015-01-18T07:44:36Z</dcterms:modified>
</cp:coreProperties>
</file>