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3" r:id="rId28"/>
    <p:sldId id="282" r:id="rId29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BF9AF-C82B-44D1-92B1-9E12CE5B9043}" type="datetimeFigureOut">
              <a:rPr lang="es-MX" smtClean="0"/>
              <a:t>09/09/2014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5BB42-FE19-4F34-A6FC-1C99C338FB4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73396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BF9AF-C82B-44D1-92B1-9E12CE5B9043}" type="datetimeFigureOut">
              <a:rPr lang="es-MX" smtClean="0"/>
              <a:t>09/09/2014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5BB42-FE19-4F34-A6FC-1C99C338FB4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3119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BF9AF-C82B-44D1-92B1-9E12CE5B9043}" type="datetimeFigureOut">
              <a:rPr lang="es-MX" smtClean="0"/>
              <a:t>09/09/2014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5BB42-FE19-4F34-A6FC-1C99C338FB4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09946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BF9AF-C82B-44D1-92B1-9E12CE5B9043}" type="datetimeFigureOut">
              <a:rPr lang="es-MX" smtClean="0"/>
              <a:t>09/09/2014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5BB42-FE19-4F34-A6FC-1C99C338FB4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37591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BF9AF-C82B-44D1-92B1-9E12CE5B9043}" type="datetimeFigureOut">
              <a:rPr lang="es-MX" smtClean="0"/>
              <a:t>09/09/2014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5BB42-FE19-4F34-A6FC-1C99C338FB4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05356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BF9AF-C82B-44D1-92B1-9E12CE5B9043}" type="datetimeFigureOut">
              <a:rPr lang="es-MX" smtClean="0"/>
              <a:t>09/09/2014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5BB42-FE19-4F34-A6FC-1C99C338FB4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7638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BF9AF-C82B-44D1-92B1-9E12CE5B9043}" type="datetimeFigureOut">
              <a:rPr lang="es-MX" smtClean="0"/>
              <a:t>09/09/2014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5BB42-FE19-4F34-A6FC-1C99C338FB4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47919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BF9AF-C82B-44D1-92B1-9E12CE5B9043}" type="datetimeFigureOut">
              <a:rPr lang="es-MX" smtClean="0"/>
              <a:t>09/09/2014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5BB42-FE19-4F34-A6FC-1C99C338FB4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1150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BF9AF-C82B-44D1-92B1-9E12CE5B9043}" type="datetimeFigureOut">
              <a:rPr lang="es-MX" smtClean="0"/>
              <a:t>09/09/2014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5BB42-FE19-4F34-A6FC-1C99C338FB4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93819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BF9AF-C82B-44D1-92B1-9E12CE5B9043}" type="datetimeFigureOut">
              <a:rPr lang="es-MX" smtClean="0"/>
              <a:t>09/09/2014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5BB42-FE19-4F34-A6FC-1C99C338FB4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54539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BF9AF-C82B-44D1-92B1-9E12CE5B9043}" type="datetimeFigureOut">
              <a:rPr lang="es-MX" smtClean="0"/>
              <a:t>09/09/2014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5BB42-FE19-4F34-A6FC-1C99C338FB4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60313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ABF9AF-C82B-44D1-92B1-9E12CE5B9043}" type="datetimeFigureOut">
              <a:rPr lang="es-MX" smtClean="0"/>
              <a:t>09/09/2014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A5BB42-FE19-4F34-A6FC-1C99C338FB4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44382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925" y="0"/>
            <a:ext cx="83081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3052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709" y="83127"/>
            <a:ext cx="7514633" cy="6736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7313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9823"/>
            <a:ext cx="9144000" cy="6298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6479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19" y="280555"/>
            <a:ext cx="8933056" cy="628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8817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55" y="0"/>
            <a:ext cx="89088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3682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43" y="72737"/>
            <a:ext cx="8706414" cy="6702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1787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55" y="0"/>
            <a:ext cx="89088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3440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41" y="45487"/>
            <a:ext cx="8741814" cy="6729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1309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55" y="45487"/>
            <a:ext cx="8849800" cy="6812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3021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18" y="77445"/>
            <a:ext cx="8686800" cy="6687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4338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19644"/>
            <a:ext cx="5969922" cy="501008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589" y="1194952"/>
            <a:ext cx="3614463" cy="5134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1914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57" y="57605"/>
            <a:ext cx="8740052" cy="6800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5197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82" y="93518"/>
            <a:ext cx="8901332" cy="6650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0276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833" y="1514861"/>
            <a:ext cx="6439167" cy="534313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34345" cy="2807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9397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373" y="0"/>
            <a:ext cx="8239991" cy="6848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8464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418" y="31098"/>
            <a:ext cx="8364681" cy="6720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794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9639" y="1871459"/>
            <a:ext cx="4774361" cy="3273413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0795"/>
            <a:ext cx="5330535" cy="3654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9251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0151"/>
            <a:ext cx="3806952" cy="459333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6952" y="830995"/>
            <a:ext cx="5029200" cy="459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1691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55" y="187037"/>
            <a:ext cx="8974016" cy="6504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6109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755" y="197427"/>
            <a:ext cx="7528073" cy="6585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2950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291" y="1102252"/>
            <a:ext cx="3937877" cy="493461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168" y="1153641"/>
            <a:ext cx="3896868" cy="4883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958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16" y="32779"/>
            <a:ext cx="4782002" cy="6825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0490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594" y="935181"/>
            <a:ext cx="5788406" cy="469683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0" y="1589809"/>
            <a:ext cx="3336183" cy="4042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411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493" y="1496291"/>
            <a:ext cx="4954507" cy="4118402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90333"/>
            <a:ext cx="5440758" cy="412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5470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522676" y="2967335"/>
            <a:ext cx="20986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¿F </a:t>
            </a:r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I </a:t>
            </a:r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N?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8644974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1855507"/>
            <a:ext cx="9143999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Ejes de reflexión.</a:t>
            </a:r>
          </a:p>
          <a:p>
            <a:pPr algn="ctr"/>
            <a:endParaRPr lang="es-ES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es-E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¿Qué animal crees que sea el personaje principal?</a:t>
            </a:r>
          </a:p>
          <a:p>
            <a:r>
              <a:rPr lang="es-ES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¿Cómo crees que se llame?</a:t>
            </a:r>
          </a:p>
          <a:p>
            <a:r>
              <a:rPr lang="es-ES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¿Porqué crees que no le respondían el saludo?</a:t>
            </a:r>
          </a:p>
          <a:p>
            <a:r>
              <a:rPr lang="es-E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¿Qué animal fue el que le comenzó a hablar?</a:t>
            </a:r>
          </a:p>
          <a:p>
            <a:r>
              <a:rPr lang="es-ES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¿Qué colores tiene este último animal?</a:t>
            </a:r>
          </a:p>
          <a:p>
            <a:r>
              <a:rPr lang="es-E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Después de hacerse amigos, ¿Dónde crees que se fueron?</a:t>
            </a:r>
          </a:p>
          <a:p>
            <a:endParaRPr lang="es-ES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9541282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82" y="636156"/>
            <a:ext cx="8728936" cy="5494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9899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707144" y="629381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Cortesía de: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505" y="2044099"/>
            <a:ext cx="6242304" cy="4681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90370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109</TotalTime>
  <Words>70</Words>
  <Application>Microsoft Office PowerPoint</Application>
  <PresentationFormat>Presentación en pantalla (4:3)</PresentationFormat>
  <Paragraphs>10</Paragraphs>
  <Slides>28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vick_oficina</dc:creator>
  <cp:lastModifiedBy>vick_oficina</cp:lastModifiedBy>
  <cp:revision>12</cp:revision>
  <dcterms:created xsi:type="dcterms:W3CDTF">2014-09-09T17:06:02Z</dcterms:created>
  <dcterms:modified xsi:type="dcterms:W3CDTF">2014-09-09T19:04:58Z</dcterms:modified>
</cp:coreProperties>
</file>