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9AC-ECE0-4639-9031-CA19E3891767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0BD6A-7BFA-4622-BDD3-244F28F7A1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6191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9AC-ECE0-4639-9031-CA19E3891767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0BD6A-7BFA-4622-BDD3-244F28F7A1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1975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9AC-ECE0-4639-9031-CA19E3891767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0BD6A-7BFA-4622-BDD3-244F28F7A1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08045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9AC-ECE0-4639-9031-CA19E3891767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0BD6A-7BFA-4622-BDD3-244F28F7A1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67443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9AC-ECE0-4639-9031-CA19E3891767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0BD6A-7BFA-4622-BDD3-244F28F7A1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4207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9AC-ECE0-4639-9031-CA19E3891767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0BD6A-7BFA-4622-BDD3-244F28F7A1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1149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9AC-ECE0-4639-9031-CA19E3891767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0BD6A-7BFA-4622-BDD3-244F28F7A1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6056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9AC-ECE0-4639-9031-CA19E3891767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0BD6A-7BFA-4622-BDD3-244F28F7A1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04303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9AC-ECE0-4639-9031-CA19E3891767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0BD6A-7BFA-4622-BDD3-244F28F7A1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1340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9AC-ECE0-4639-9031-CA19E3891767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0BD6A-7BFA-4622-BDD3-244F28F7A1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4668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C59AC-ECE0-4639-9031-CA19E3891767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0BD6A-7BFA-4622-BDD3-244F28F7A1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3021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C59AC-ECE0-4639-9031-CA19E3891767}" type="datetimeFigureOut">
              <a:rPr lang="es-MX" smtClean="0"/>
              <a:t>17/07/2011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0BD6A-7BFA-4622-BDD3-244F28F7A1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3396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72" y="0"/>
            <a:ext cx="7802242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366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8640"/>
            <a:ext cx="7918796" cy="660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953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11" y="116632"/>
            <a:ext cx="8322393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349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05" y="0"/>
            <a:ext cx="82829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083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3029"/>
            <a:ext cx="8352928" cy="665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139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68" y="0"/>
            <a:ext cx="8208478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362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16631"/>
            <a:ext cx="7921944" cy="674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2957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80" y="0"/>
            <a:ext cx="85594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883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60" y="-1"/>
            <a:ext cx="821527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8100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116631"/>
            <a:ext cx="8067404" cy="674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660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89" y="0"/>
            <a:ext cx="80678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692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2645"/>
            <a:ext cx="9144000" cy="4772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0955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7037026" cy="678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1342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35" y="0"/>
            <a:ext cx="79183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6847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3526"/>
            <a:ext cx="9144000" cy="543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5690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000369" y="2967335"/>
            <a:ext cx="1143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FIN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868325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</Words>
  <Application>Microsoft Office PowerPoint</Application>
  <PresentationFormat>Presentación en pantalla (4:3)</PresentationFormat>
  <Paragraphs>1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2</cp:revision>
  <dcterms:created xsi:type="dcterms:W3CDTF">2011-07-18T02:07:51Z</dcterms:created>
  <dcterms:modified xsi:type="dcterms:W3CDTF">2011-07-18T02:26:53Z</dcterms:modified>
</cp:coreProperties>
</file>