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3294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68904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3573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8026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5890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69723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2160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36898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567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101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00309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AD284-EEDA-43E1-89AF-DCE9F1EE98A3}" type="datetimeFigureOut">
              <a:rPr lang="es-MX" smtClean="0"/>
              <a:t>10/03/2015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B54AE-14E2-458E-9AE0-158F1DA1A230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7320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942" y="0"/>
            <a:ext cx="529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4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044" y="0"/>
            <a:ext cx="68079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3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677" y="0"/>
            <a:ext cx="740264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72" y="5254459"/>
            <a:ext cx="6391656" cy="101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57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822" y="0"/>
            <a:ext cx="496001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840" y="0"/>
            <a:ext cx="49600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00" y="0"/>
            <a:ext cx="4960018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718" y="0"/>
            <a:ext cx="496001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4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69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349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42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99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079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3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0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350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0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701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281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973" y="0"/>
            <a:ext cx="485358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553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27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34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214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79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259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5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905" y="0"/>
            <a:ext cx="485358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178" y="-1"/>
            <a:ext cx="4853580" cy="685799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222" y="0"/>
            <a:ext cx="464219" cy="39952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222" y="3428998"/>
            <a:ext cx="464218" cy="120982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394" y="4638819"/>
            <a:ext cx="419784" cy="110958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394" y="5676695"/>
            <a:ext cx="418568" cy="118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3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567" y="-1"/>
            <a:ext cx="485358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147" y="-1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5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12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92" y="0"/>
            <a:ext cx="4853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9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84" y="0"/>
            <a:ext cx="48535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064" y="0"/>
            <a:ext cx="485358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379" y="2507785"/>
            <a:ext cx="378876" cy="112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8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26815" y="1799716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0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2389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93" y="538119"/>
            <a:ext cx="9566030" cy="583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4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84278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5</Words>
  <Application>Microsoft Office PowerPoint</Application>
  <PresentationFormat>Panorámica</PresentationFormat>
  <Paragraphs>3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13</cp:revision>
  <dcterms:created xsi:type="dcterms:W3CDTF">2015-03-11T01:12:22Z</dcterms:created>
  <dcterms:modified xsi:type="dcterms:W3CDTF">2015-03-11T08:00:55Z</dcterms:modified>
</cp:coreProperties>
</file>