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6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75F3-2BEA-46C3-90E6-AA7774BBFC9F}" type="datetimeFigureOut">
              <a:rPr lang="es-MX" smtClean="0"/>
              <a:t>31/01/2015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C343F-555B-4E59-996D-D4B4BB4FF00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87974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75F3-2BEA-46C3-90E6-AA7774BBFC9F}" type="datetimeFigureOut">
              <a:rPr lang="es-MX" smtClean="0"/>
              <a:t>31/01/2015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C343F-555B-4E59-996D-D4B4BB4FF00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221194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75F3-2BEA-46C3-90E6-AA7774BBFC9F}" type="datetimeFigureOut">
              <a:rPr lang="es-MX" smtClean="0"/>
              <a:t>31/01/2015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C343F-555B-4E59-996D-D4B4BB4FF00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48083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75F3-2BEA-46C3-90E6-AA7774BBFC9F}" type="datetimeFigureOut">
              <a:rPr lang="es-MX" smtClean="0"/>
              <a:t>31/01/2015</a:t>
            </a:fld>
            <a:endParaRPr lang="es-MX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C343F-555B-4E59-996D-D4B4BB4FF00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57897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75F3-2BEA-46C3-90E6-AA7774BBFC9F}" type="datetimeFigureOut">
              <a:rPr lang="es-MX" smtClean="0"/>
              <a:t>31/01/2015</a:t>
            </a:fld>
            <a:endParaRPr lang="es-MX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C343F-555B-4E59-996D-D4B4BB4FF00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84963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75F3-2BEA-46C3-90E6-AA7774BBFC9F}" type="datetimeFigureOut">
              <a:rPr lang="es-MX" smtClean="0"/>
              <a:t>31/01/2015</a:t>
            </a:fld>
            <a:endParaRPr lang="es-MX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C343F-555B-4E59-996D-D4B4BB4FF00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053197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75F3-2BEA-46C3-90E6-AA7774BBFC9F}" type="datetimeFigureOut">
              <a:rPr lang="es-MX" smtClean="0"/>
              <a:t>31/01/2015</a:t>
            </a:fld>
            <a:endParaRPr lang="es-MX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C343F-555B-4E59-996D-D4B4BB4FF00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749547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75F3-2BEA-46C3-90E6-AA7774BBFC9F}" type="datetimeFigureOut">
              <a:rPr lang="es-MX" smtClean="0"/>
              <a:t>31/01/2015</a:t>
            </a:fld>
            <a:endParaRPr lang="es-MX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C343F-555B-4E59-996D-D4B4BB4FF00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194428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MX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75F3-2BEA-46C3-90E6-AA7774BBFC9F}" type="datetimeFigureOut">
              <a:rPr lang="es-MX" smtClean="0"/>
              <a:t>31/01/2015</a:t>
            </a:fld>
            <a:endParaRPr lang="es-MX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C343F-555B-4E59-996D-D4B4BB4FF00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62548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75F3-2BEA-46C3-90E6-AA7774BBFC9F}" type="datetimeFigureOut">
              <a:rPr lang="es-MX" smtClean="0"/>
              <a:t>31/01/2015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C343F-555B-4E59-996D-D4B4BB4FF00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599239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75F3-2BEA-46C3-90E6-AA7774BBFC9F}" type="datetimeFigureOut">
              <a:rPr lang="es-MX" smtClean="0"/>
              <a:t>31/01/2015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C343F-555B-4E59-996D-D4B4BB4FF00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658182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E75F3-2BEA-46C3-90E6-AA7774BBFC9F}" type="datetimeFigureOut">
              <a:rPr lang="es-MX" smtClean="0"/>
              <a:t>31/01/2015</a:t>
            </a:fld>
            <a:endParaRPr lang="es-MX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4C343F-555B-4E59-996D-D4B4BB4FF00E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447645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977" y="0"/>
            <a:ext cx="54700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446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735" y="0"/>
            <a:ext cx="47645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58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03" y="514107"/>
            <a:ext cx="4487073" cy="595647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976" y="514108"/>
            <a:ext cx="4577468" cy="5956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719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7863"/>
            <a:ext cx="4576093" cy="580193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093" y="766652"/>
            <a:ext cx="4550982" cy="5770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0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38167"/>
            <a:ext cx="4572001" cy="548270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1" y="569057"/>
            <a:ext cx="4572000" cy="5482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406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860" y="0"/>
            <a:ext cx="61342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717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585" y="0"/>
            <a:ext cx="58228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010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656823"/>
            <a:ext cx="4457598" cy="567314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599" y="656823"/>
            <a:ext cx="4457598" cy="5673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758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6439"/>
            <a:ext cx="4546242" cy="565458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6242" y="456438"/>
            <a:ext cx="4480820" cy="5654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972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0231"/>
            <a:ext cx="4572000" cy="528518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890231"/>
            <a:ext cx="4584518" cy="5299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473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1064"/>
            <a:ext cx="4612569" cy="593072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1430" y="631064"/>
            <a:ext cx="4612570" cy="5930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97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198" y="0"/>
            <a:ext cx="55696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02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099" y="0"/>
            <a:ext cx="54878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273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760922"/>
            <a:ext cx="4604623" cy="546601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624" y="785612"/>
            <a:ext cx="4539375" cy="5441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789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0608"/>
            <a:ext cx="4588376" cy="612390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5624" y="360608"/>
            <a:ext cx="4588376" cy="6123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742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2799" y="0"/>
            <a:ext cx="51384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888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974" y="0"/>
            <a:ext cx="51120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25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9356" y="0"/>
            <a:ext cx="47852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11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000369" y="2967335"/>
            <a:ext cx="11432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FIN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521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1" y="845965"/>
            <a:ext cx="8938539" cy="5181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901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7970" y="2176272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496345" y="558986"/>
            <a:ext cx="41255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CORTESÍA DE: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8684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4</Words>
  <Application>Microsoft Office PowerPoint</Application>
  <PresentationFormat>Presentación en pantalla (4:3)</PresentationFormat>
  <Paragraphs>2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5</cp:revision>
  <dcterms:created xsi:type="dcterms:W3CDTF">2015-01-31T06:41:59Z</dcterms:created>
  <dcterms:modified xsi:type="dcterms:W3CDTF">2015-01-31T08:51:26Z</dcterms:modified>
</cp:coreProperties>
</file>