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949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619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9378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6022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6511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2820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3446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45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91606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7895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369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5C674-B07A-40AA-9FBE-174C61233A2A}" type="datetimeFigureOut">
              <a:rPr lang="es-MX" smtClean="0"/>
              <a:t>21/04/2010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FF6A7-4EDD-4054-9CFE-5F9EDC8F39B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61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04694" y="-1067982"/>
            <a:ext cx="5239593" cy="90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05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40155" y="-1186224"/>
            <a:ext cx="5496932" cy="9110757"/>
          </a:xfrm>
        </p:spPr>
      </p:pic>
    </p:spTree>
    <p:extLst>
      <p:ext uri="{BB962C8B-B14F-4D97-AF65-F5344CB8AC3E}">
        <p14:creationId xmlns:p14="http://schemas.microsoft.com/office/powerpoint/2010/main" val="2798054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15556" y="-1150852"/>
            <a:ext cx="5325515" cy="9156627"/>
          </a:xfrm>
        </p:spPr>
      </p:pic>
    </p:spTree>
    <p:extLst>
      <p:ext uri="{BB962C8B-B14F-4D97-AF65-F5344CB8AC3E}">
        <p14:creationId xmlns:p14="http://schemas.microsoft.com/office/powerpoint/2010/main" val="1304158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35204" y="-1155285"/>
            <a:ext cx="5187101" cy="9027080"/>
          </a:xfrm>
        </p:spPr>
      </p:pic>
    </p:spTree>
    <p:extLst>
      <p:ext uri="{BB962C8B-B14F-4D97-AF65-F5344CB8AC3E}">
        <p14:creationId xmlns:p14="http://schemas.microsoft.com/office/powerpoint/2010/main" val="1639736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57148" y="-1285139"/>
            <a:ext cx="5162730" cy="8974384"/>
          </a:xfrm>
        </p:spPr>
      </p:pic>
    </p:spTree>
    <p:extLst>
      <p:ext uri="{BB962C8B-B14F-4D97-AF65-F5344CB8AC3E}">
        <p14:creationId xmlns:p14="http://schemas.microsoft.com/office/powerpoint/2010/main" val="2119344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41412" y="-1248715"/>
            <a:ext cx="5261177" cy="9144000"/>
          </a:xfrm>
        </p:spPr>
      </p:pic>
    </p:spTree>
    <p:extLst>
      <p:ext uri="{BB962C8B-B14F-4D97-AF65-F5344CB8AC3E}">
        <p14:creationId xmlns:p14="http://schemas.microsoft.com/office/powerpoint/2010/main" val="451266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2998" y="-1262310"/>
            <a:ext cx="5270501" cy="9036497"/>
          </a:xfrm>
        </p:spPr>
      </p:pic>
    </p:spTree>
    <p:extLst>
      <p:ext uri="{BB962C8B-B14F-4D97-AF65-F5344CB8AC3E}">
        <p14:creationId xmlns:p14="http://schemas.microsoft.com/office/powerpoint/2010/main" val="689543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11414" y="-1362734"/>
            <a:ext cx="5277848" cy="9100676"/>
          </a:xfrm>
        </p:spPr>
      </p:pic>
    </p:spTree>
    <p:extLst>
      <p:ext uri="{BB962C8B-B14F-4D97-AF65-F5344CB8AC3E}">
        <p14:creationId xmlns:p14="http://schemas.microsoft.com/office/powerpoint/2010/main" val="123513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9002" y="-1104884"/>
            <a:ext cx="5333218" cy="9072394"/>
          </a:xfrm>
        </p:spPr>
      </p:pic>
    </p:spTree>
    <p:extLst>
      <p:ext uri="{BB962C8B-B14F-4D97-AF65-F5344CB8AC3E}">
        <p14:creationId xmlns:p14="http://schemas.microsoft.com/office/powerpoint/2010/main" val="746302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06115" y="-1213418"/>
            <a:ext cx="5241248" cy="9053477"/>
          </a:xfrm>
        </p:spPr>
      </p:pic>
    </p:spTree>
    <p:extLst>
      <p:ext uri="{BB962C8B-B14F-4D97-AF65-F5344CB8AC3E}">
        <p14:creationId xmlns:p14="http://schemas.microsoft.com/office/powerpoint/2010/main" val="947533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53952" y="-1233264"/>
            <a:ext cx="5328592" cy="9036496"/>
          </a:xfrm>
        </p:spPr>
      </p:pic>
    </p:spTree>
    <p:extLst>
      <p:ext uri="{BB962C8B-B14F-4D97-AF65-F5344CB8AC3E}">
        <p14:creationId xmlns:p14="http://schemas.microsoft.com/office/powerpoint/2010/main" val="1581999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74971" y="-1279789"/>
            <a:ext cx="4608512" cy="9129546"/>
          </a:xfrm>
        </p:spPr>
      </p:pic>
    </p:spTree>
    <p:extLst>
      <p:ext uri="{BB962C8B-B14F-4D97-AF65-F5344CB8AC3E}">
        <p14:creationId xmlns:p14="http://schemas.microsoft.com/office/powerpoint/2010/main" val="983407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8674" y="-1203539"/>
            <a:ext cx="4619050" cy="9131601"/>
          </a:xfrm>
        </p:spPr>
      </p:pic>
    </p:spTree>
    <p:extLst>
      <p:ext uri="{BB962C8B-B14F-4D97-AF65-F5344CB8AC3E}">
        <p14:creationId xmlns:p14="http://schemas.microsoft.com/office/powerpoint/2010/main" val="3744594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23252" y="-1120464"/>
            <a:ext cx="4896544" cy="9098928"/>
          </a:xfrm>
        </p:spPr>
      </p:pic>
    </p:spTree>
    <p:extLst>
      <p:ext uri="{BB962C8B-B14F-4D97-AF65-F5344CB8AC3E}">
        <p14:creationId xmlns:p14="http://schemas.microsoft.com/office/powerpoint/2010/main" val="3106087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8830" y="-1021518"/>
            <a:ext cx="5184576" cy="9045052"/>
          </a:xfrm>
        </p:spPr>
      </p:pic>
    </p:spTree>
    <p:extLst>
      <p:ext uri="{BB962C8B-B14F-4D97-AF65-F5344CB8AC3E}">
        <p14:creationId xmlns:p14="http://schemas.microsoft.com/office/powerpoint/2010/main" val="159419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64320" y="-1215639"/>
            <a:ext cx="5618786" cy="9147425"/>
          </a:xfrm>
        </p:spPr>
      </p:pic>
    </p:spTree>
    <p:extLst>
      <p:ext uri="{BB962C8B-B14F-4D97-AF65-F5344CB8AC3E}">
        <p14:creationId xmlns:p14="http://schemas.microsoft.com/office/powerpoint/2010/main" val="1785344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7444" y="-1276755"/>
            <a:ext cx="5256583" cy="9051470"/>
          </a:xfrm>
        </p:spPr>
      </p:pic>
    </p:spTree>
    <p:extLst>
      <p:ext uri="{BB962C8B-B14F-4D97-AF65-F5344CB8AC3E}">
        <p14:creationId xmlns:p14="http://schemas.microsoft.com/office/powerpoint/2010/main" val="29980758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67586" y="-1095378"/>
            <a:ext cx="5184576" cy="8904740"/>
          </a:xfrm>
        </p:spPr>
      </p:pic>
    </p:spTree>
    <p:extLst>
      <p:ext uri="{BB962C8B-B14F-4D97-AF65-F5344CB8AC3E}">
        <p14:creationId xmlns:p14="http://schemas.microsoft.com/office/powerpoint/2010/main" val="13119126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30652" y="-1288728"/>
            <a:ext cx="5303931" cy="9122764"/>
          </a:xfrm>
        </p:spPr>
      </p:pic>
    </p:spTree>
    <p:extLst>
      <p:ext uri="{BB962C8B-B14F-4D97-AF65-F5344CB8AC3E}">
        <p14:creationId xmlns:p14="http://schemas.microsoft.com/office/powerpoint/2010/main" val="20240038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45041" y="-1025202"/>
            <a:ext cx="5276156" cy="9144000"/>
          </a:xfrm>
        </p:spPr>
      </p:pic>
    </p:spTree>
    <p:extLst>
      <p:ext uri="{BB962C8B-B14F-4D97-AF65-F5344CB8AC3E}">
        <p14:creationId xmlns:p14="http://schemas.microsoft.com/office/powerpoint/2010/main" val="8921556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86460" y="-1057747"/>
            <a:ext cx="4680520" cy="9045502"/>
          </a:xfrm>
        </p:spPr>
      </p:pic>
    </p:spTree>
    <p:extLst>
      <p:ext uri="{BB962C8B-B14F-4D97-AF65-F5344CB8AC3E}">
        <p14:creationId xmlns:p14="http://schemas.microsoft.com/office/powerpoint/2010/main" val="2778264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700467" y="2276872"/>
            <a:ext cx="774308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xmlns:mc="http://schemas.openxmlformats.org/markup-compatibility/2006" xmlns:a14="http://schemas.microsoft.com/office/drawing/2010/main" val="000000" mc:Ignorable="">
                      <a:shade val="5000"/>
                      <a:satMod val="120000"/>
                      <a:alpha val="33000"/>
                    </a:srgbClr>
                  </a:outerShdw>
                </a:effectLst>
              </a:rPr>
              <a:t>Y colorín colorado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xmlns:mc="http://schemas.openxmlformats.org/markup-compatibility/2006" xmlns:a14="http://schemas.microsoft.com/office/drawing/2010/main" val="000000" mc:Ignorable="">
                      <a:shade val="5000"/>
                      <a:satMod val="120000"/>
                      <a:alpha val="33000"/>
                    </a:srgbClr>
                  </a:outerShdw>
                </a:effectLst>
              </a:rPr>
              <a:t>Este cuento se ha acabado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xmlns:mc="http://schemas.openxmlformats.org/markup-compatibility/2006" xmlns:a14="http://schemas.microsoft.com/office/drawing/2010/main" val="000000" mc:Ignorable="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88678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xmlns:mc="http://schemas.openxmlformats.org/markup-compatibility/2006" xmlns:a14="http://schemas.microsoft.com/office/drawing/2010/main" val="1F497D" mc:Ignorable=""/>
      </a:dk2>
      <a:lt2>
        <a:srgbClr xmlns:mc="http://schemas.openxmlformats.org/markup-compatibility/2006" xmlns:a14="http://schemas.microsoft.com/office/drawing/2010/main" val="EEECE1" mc:Ignorable=""/>
      </a:lt2>
      <a:accent1>
        <a:srgbClr xmlns:mc="http://schemas.openxmlformats.org/markup-compatibility/2006" xmlns:a14="http://schemas.microsoft.com/office/drawing/2010/main" val="4F81BD" mc:Ignorable=""/>
      </a:accent1>
      <a:accent2>
        <a:srgbClr xmlns:mc="http://schemas.openxmlformats.org/markup-compatibility/2006" xmlns:a14="http://schemas.microsoft.com/office/drawing/2010/main" val="C0504D" mc:Ignorable=""/>
      </a:accent2>
      <a:accent3>
        <a:srgbClr xmlns:mc="http://schemas.openxmlformats.org/markup-compatibility/2006" xmlns:a14="http://schemas.microsoft.com/office/drawing/2010/main" val="9BBB59" mc:Ignorable=""/>
      </a:accent3>
      <a:accent4>
        <a:srgbClr xmlns:mc="http://schemas.openxmlformats.org/markup-compatibility/2006" xmlns:a14="http://schemas.microsoft.com/office/drawing/2010/main" val="8064A2" mc:Ignorable=""/>
      </a:accent4>
      <a:accent5>
        <a:srgbClr xmlns:mc="http://schemas.openxmlformats.org/markup-compatibility/2006" xmlns:a14="http://schemas.microsoft.com/office/drawing/2010/main" val="4BACC6" mc:Ignorable=""/>
      </a:accent5>
      <a:accent6>
        <a:srgbClr xmlns:mc="http://schemas.openxmlformats.org/markup-compatibility/2006" xmlns:a14="http://schemas.microsoft.com/office/drawing/2010/main" val="F79646" mc:Ignorable=""/>
      </a:accent6>
      <a:hlink>
        <a:srgbClr xmlns:mc="http://schemas.openxmlformats.org/markup-compatibility/2006" xmlns:a14="http://schemas.microsoft.com/office/drawing/2010/main" val="0000FF" mc:Ignorable=""/>
      </a:hlink>
      <a:folHlink>
        <a:srgbClr xmlns:mc="http://schemas.openxmlformats.org/markup-compatibility/2006" xmlns:a14="http://schemas.microsoft.com/office/drawing/2010/main" val="800080" mc:Ignorable="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xmlns:mc="http://schemas.openxmlformats.org/markup-compatibility/2006" xmlns:a14="http://schemas.microsoft.com/office/drawing/2010/main" val="000000" mc:Ignorable="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10/main" val="000000" mc:Ignorable="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10/main" val="000000" mc:Ignorable="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8</Words>
  <Application>Microsoft Office PowerPoint</Application>
  <PresentationFormat>Presentación en pantalla (4:3)</PresentationFormat>
  <Paragraphs>2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3</cp:revision>
  <dcterms:created xsi:type="dcterms:W3CDTF">2010-04-21T14:59:17Z</dcterms:created>
  <dcterms:modified xsi:type="dcterms:W3CDTF">2010-04-21T15:26:49Z</dcterms:modified>
</cp:coreProperties>
</file>