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0265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0792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875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4782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9647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2757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3021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9570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12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6799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1173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04752-21C5-4F8D-9C8A-F15EA2A809A5}" type="datetimeFigureOut">
              <a:rPr lang="es-MX" smtClean="0"/>
              <a:t>22/07/2011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54A70-33F2-45F1-A368-D7C547E1809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5678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8552" y="-1137791"/>
            <a:ext cx="6408712" cy="906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26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78394" y="-1093412"/>
            <a:ext cx="6615098" cy="91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259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27"/>
            <a:ext cx="4907280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948" y="4727"/>
            <a:ext cx="3328416" cy="163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6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43"/>
            <a:ext cx="9144000" cy="557554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73216"/>
            <a:ext cx="4126992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6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244" y="1700808"/>
            <a:ext cx="4096188" cy="328944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700808"/>
            <a:ext cx="5076056" cy="333508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850" y="5229200"/>
            <a:ext cx="4831080" cy="1347216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5724128" y="1844824"/>
            <a:ext cx="2376264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2303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038"/>
            <a:ext cx="9144000" cy="6501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944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9963"/>
            <a:ext cx="9144000" cy="6418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98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3590"/>
            <a:ext cx="9144000" cy="6230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782"/>
            <a:ext cx="9144000" cy="634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21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461"/>
            <a:ext cx="9144000" cy="640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4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6096"/>
            <a:ext cx="9144000" cy="618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737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9315"/>
            <a:ext cx="9144000" cy="6199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468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021"/>
            <a:ext cx="9144000" cy="619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322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2020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988"/>
            <a:ext cx="9144000" cy="623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676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098"/>
            <a:ext cx="9144000" cy="6575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0430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0371"/>
            <a:ext cx="9144000" cy="635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5684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2" y="0"/>
            <a:ext cx="9024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189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640"/>
            <a:ext cx="914400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694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576" y="3068960"/>
            <a:ext cx="5505365" cy="381529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2" y="0"/>
            <a:ext cx="5376311" cy="436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494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915816" y="2636912"/>
            <a:ext cx="352051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n….</a:t>
            </a:r>
            <a:endParaRPr lang="es-ES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75495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4</Words>
  <Application>Microsoft Office PowerPoint</Application>
  <PresentationFormat>Presentación en pantalla (4:3)</PresentationFormat>
  <Paragraphs>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2</cp:revision>
  <dcterms:created xsi:type="dcterms:W3CDTF">2011-07-23T00:10:32Z</dcterms:created>
  <dcterms:modified xsi:type="dcterms:W3CDTF">2011-07-23T00:27:30Z</dcterms:modified>
</cp:coreProperties>
</file>