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10FC9-5349-4320-8105-013E816741EF}" type="datetimeFigureOut">
              <a:rPr lang="es-MX" smtClean="0"/>
              <a:pPr/>
              <a:t>17/02/2015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7E0944-8402-4FA3-9BF5-69657A3C670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plantillas-powerpoint.net/wp-content/uploads/2011/04/ppt-marketing-planificac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1000" y="1143000"/>
            <a:ext cx="838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  <a:latin typeface="Kalinga" pitchFamily="34" charset="0"/>
                <a:cs typeface="Kalinga" pitchFamily="34" charset="0"/>
              </a:rPr>
              <a:t>NUESTROS HIJOS, </a:t>
            </a:r>
          </a:p>
          <a:p>
            <a:pPr algn="ctr"/>
            <a:endParaRPr lang="es-ES" sz="3600" b="1" cap="all" dirty="0" smtClean="0">
              <a:ln w="0"/>
              <a:effectLst>
                <a:reflection blurRad="12700" stA="50000" endPos="50000" dist="5000" dir="5400000" sy="-100000" rotWithShape="0"/>
              </a:effectLst>
              <a:latin typeface="Kalinga" pitchFamily="34" charset="0"/>
              <a:cs typeface="Kalinga" pitchFamily="34" charset="0"/>
            </a:endParaRPr>
          </a:p>
          <a:p>
            <a:pPr algn="ctr"/>
            <a:r>
              <a:rPr lang="es-ES" sz="36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  <a:latin typeface="Kalinga" pitchFamily="34" charset="0"/>
                <a:cs typeface="Kalinga" pitchFamily="34" charset="0"/>
              </a:rPr>
              <a:t>¿ASALARIADOS O EMPRENDEDORES?</a:t>
            </a:r>
            <a:endParaRPr lang="es-ES" sz="3600" b="1" cap="all" dirty="0">
              <a:ln w="0"/>
              <a:effectLst>
                <a:reflection blurRad="12700" stA="50000" endPos="50000" dist="5000" dir="5400000" sy="-100000" rotWithShape="0"/>
              </a:effectLst>
              <a:latin typeface="Kalinga" pitchFamily="34" charset="0"/>
              <a:cs typeface="Kalinga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03457" y="5257800"/>
            <a:ext cx="50305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Kalinga" pitchFamily="34" charset="0"/>
                <a:cs typeface="Kalinga" pitchFamily="34" charset="0"/>
              </a:rPr>
              <a:t>LIC. ROSA MA. TORRES LLARENA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10puntos.com/wp-content/uploads/2011/05/powerpoint_template_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800" y="342900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MX" sz="2400" b="1" dirty="0">
                <a:latin typeface="Kalinga" pitchFamily="34" charset="0"/>
                <a:cs typeface="Kalinga" pitchFamily="34" charset="0"/>
              </a:rPr>
              <a:t>No existe un </a:t>
            </a:r>
            <a:r>
              <a:rPr lang="es-MX" sz="2400" b="1" dirty="0" smtClean="0">
                <a:latin typeface="Kalinga" pitchFamily="34" charset="0"/>
                <a:cs typeface="Kalinga" pitchFamily="34" charset="0"/>
              </a:rPr>
              <a:t>conjunto único </a:t>
            </a:r>
            <a:r>
              <a:rPr lang="es-MX" sz="2400" b="1" dirty="0">
                <a:latin typeface="Kalinga" pitchFamily="34" charset="0"/>
                <a:cs typeface="Kalinga" pitchFamily="34" charset="0"/>
              </a:rPr>
              <a:t>y universal de razones aplicable a cualquier </a:t>
            </a:r>
            <a:r>
              <a:rPr lang="es-MX" sz="2400" b="1" dirty="0" smtClean="0">
                <a:latin typeface="Kalinga" pitchFamily="34" charset="0"/>
                <a:cs typeface="Kalinga" pitchFamily="34" charset="0"/>
              </a:rPr>
              <a:t>persona, sino </a:t>
            </a:r>
            <a:r>
              <a:rPr lang="es-MX" sz="2400" b="1" dirty="0">
                <a:latin typeface="Kalinga" pitchFamily="34" charset="0"/>
                <a:cs typeface="Kalinga" pitchFamily="34" charset="0"/>
              </a:rPr>
              <a:t>que cada sujeto tiene sus propios </a:t>
            </a:r>
            <a:r>
              <a:rPr lang="es-MX" sz="2400" b="1" dirty="0" smtClean="0">
                <a:latin typeface="Kalinga" pitchFamily="34" charset="0"/>
                <a:cs typeface="Kalinga" pitchFamily="34" charset="0"/>
              </a:rPr>
              <a:t>motivos, los </a:t>
            </a:r>
            <a:r>
              <a:rPr lang="es-MX" sz="2400" b="1" dirty="0">
                <a:latin typeface="Kalinga" pitchFamily="34" charset="0"/>
                <a:cs typeface="Kalinga" pitchFamily="34" charset="0"/>
              </a:rPr>
              <a:t>cuales pueden cambiar a lo largo de su </a:t>
            </a:r>
            <a:r>
              <a:rPr lang="es-MX" sz="2400" dirty="0">
                <a:latin typeface="Kalinga" pitchFamily="34" charset="0"/>
                <a:cs typeface="Kalinga" pitchFamily="34" charset="0"/>
              </a:rPr>
              <a:t>vida.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733800" y="30480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MX" sz="2400" b="1" dirty="0">
                <a:latin typeface="Kalinga" pitchFamily="34" charset="0"/>
                <a:cs typeface="Kalinga" pitchFamily="34" charset="0"/>
              </a:rPr>
              <a:t>A lo largo del </a:t>
            </a:r>
            <a:r>
              <a:rPr lang="es-MX" sz="2400" b="1" dirty="0" smtClean="0">
                <a:latin typeface="Kalinga" pitchFamily="34" charset="0"/>
                <a:cs typeface="Kalinga" pitchFamily="34" charset="0"/>
              </a:rPr>
              <a:t>tiempo, numerosas investigaciones se </a:t>
            </a:r>
            <a:r>
              <a:rPr lang="es-MX" sz="2400" b="1" dirty="0">
                <a:latin typeface="Kalinga" pitchFamily="34" charset="0"/>
                <a:cs typeface="Kalinga" pitchFamily="34" charset="0"/>
              </a:rPr>
              <a:t>han planteado la cuestión de qué es </a:t>
            </a:r>
            <a:r>
              <a:rPr lang="es-MX" sz="2400" b="1" dirty="0" smtClean="0">
                <a:latin typeface="Kalinga" pitchFamily="34" charset="0"/>
                <a:cs typeface="Kalinga" pitchFamily="34" charset="0"/>
              </a:rPr>
              <a:t>lo que </a:t>
            </a:r>
            <a:r>
              <a:rPr lang="es-MX" sz="2400" b="1" dirty="0">
                <a:latin typeface="Kalinga" pitchFamily="34" charset="0"/>
                <a:cs typeface="Kalinga" pitchFamily="34" charset="0"/>
              </a:rPr>
              <a:t>predispone a las personas a ser </a:t>
            </a:r>
            <a:r>
              <a:rPr lang="es-MX" sz="2400" b="1" dirty="0" smtClean="0">
                <a:latin typeface="Kalinga" pitchFamily="34" charset="0"/>
                <a:cs typeface="Kalinga" pitchFamily="34" charset="0"/>
              </a:rPr>
              <a:t>emprendedores o</a:t>
            </a:r>
          </a:p>
          <a:p>
            <a:pPr algn="just"/>
            <a:r>
              <a:rPr lang="es-MX" sz="2400" b="1" dirty="0" smtClean="0">
                <a:latin typeface="Kalinga" pitchFamily="34" charset="0"/>
                <a:cs typeface="Kalinga" pitchFamily="34" charset="0"/>
              </a:rPr>
              <a:t> asalariados.</a:t>
            </a:r>
            <a:endParaRPr lang="es-MX" sz="2400" b="1" dirty="0">
              <a:latin typeface="Kalinga" pitchFamily="34" charset="0"/>
              <a:cs typeface="Kaling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plantillas-powerpoint.net/wp-content/uploads/2011/04/plantillas-powerpoint-negoc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600" y="304800"/>
            <a:ext cx="861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400" b="1" dirty="0" smtClean="0">
                <a:latin typeface="Lucida Sans Unicode" pitchFamily="34" charset="0"/>
                <a:cs typeface="Lucida Sans Unicode" pitchFamily="34" charset="0"/>
              </a:rPr>
              <a:t>La figura del emprendedor ha sido abordada desde muchos campos del conocimiento y desde diversas perspectivas, no existiendo un acuerdo común sobre el término y el concepto de emprender.</a:t>
            </a:r>
            <a:endParaRPr lang="es-MX" sz="2400" b="1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28600" y="1981200"/>
            <a:ext cx="8686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400" b="1" dirty="0" smtClean="0">
                <a:latin typeface="Lucida Sans Unicode" pitchFamily="34" charset="0"/>
                <a:cs typeface="Lucida Sans Unicode" pitchFamily="34" charset="0"/>
              </a:rPr>
              <a:t>Un emprendedor es quien toma la responsabilidad de poner en marcha y llevar a término un proyecto.</a:t>
            </a:r>
            <a:endParaRPr lang="es-MX" sz="2400" b="1" dirty="0">
              <a:latin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avancegrafico.net/blog/wp-content/uploads/2011/03/fppt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800" y="533400"/>
            <a:ext cx="90678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Tolerancia al riesgo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Fuente de autoridad formal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Innovación e iniciativa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Responsabilidad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Autoridad formal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Tolerancia al riesgo y necesidad de logro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Ambición, independencia. 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Responsabilidad y autoconfianza.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Asunción y control del riesgo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Afán de poder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Control percibido interno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Necesidad de logro</a:t>
            </a:r>
          </a:p>
          <a:p>
            <a:pPr>
              <a:buFont typeface="Wingdings" pitchFamily="2" charset="2"/>
              <a:buChar char="q"/>
            </a:pPr>
            <a:r>
              <a:rPr lang="es-MX" sz="2000" b="1" dirty="0" smtClean="0">
                <a:latin typeface="Lucida Sans Unicode" pitchFamily="34" charset="0"/>
                <a:cs typeface="Lucida Sans Unicode" pitchFamily="34" charset="0"/>
              </a:rPr>
              <a:t>Orientado por valores personales</a:t>
            </a:r>
            <a:endParaRPr lang="es-MX" sz="2000" b="1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8600" y="0"/>
            <a:ext cx="868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latin typeface="Lucida Sans Unicode" pitchFamily="34" charset="0"/>
                <a:cs typeface="Lucida Sans Unicode" pitchFamily="34" charset="0"/>
              </a:rPr>
              <a:t>ALGUNOS TRIBUTOS DEL EMPRENDEDOR</a:t>
            </a:r>
            <a:endParaRPr lang="es-MX" sz="2400" b="1" dirty="0">
              <a:latin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cdn4.free-power-point-templates.com/wp-content/uploads/2010/07/680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800" y="76200"/>
            <a:ext cx="4267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400" b="1" dirty="0" smtClean="0">
                <a:latin typeface="Lucida Sans Unicode" pitchFamily="34" charset="0"/>
                <a:cs typeface="Lucida Sans Unicode" pitchFamily="34" charset="0"/>
              </a:rPr>
              <a:t>El asalariado es un trabajador que presta servicios para una empresa, también llamado patrono, bajo una relación que se caracteriza por ser de dependencia.</a:t>
            </a:r>
            <a:endParaRPr lang="es-MX" sz="2400" b="1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324600" y="533400"/>
            <a:ext cx="2819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latin typeface="Lucida Sans Unicode" pitchFamily="34" charset="0"/>
                <a:cs typeface="Lucida Sans Unicode" pitchFamily="34" charset="0"/>
              </a:rPr>
              <a:t>El sistema educativo y los padres de familia hemos formado asalariados, no emprendedores.</a:t>
            </a:r>
            <a:endParaRPr lang="es-MX" sz="2400" b="1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28600" y="3962400"/>
            <a:ext cx="6629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400" b="1" dirty="0" smtClean="0">
                <a:latin typeface="Lucida Sans Unicode" pitchFamily="34" charset="0"/>
                <a:cs typeface="Lucida Sans Unicode" pitchFamily="34" charset="0"/>
              </a:rPr>
              <a:t>En la escuela siempre se pregunta  ¿tu papá en qué trabaja?. Usualmente se mira con más respeto a aquél que trabaja para la organización más grande o que sea una multinacional.</a:t>
            </a:r>
            <a:endParaRPr lang="es-MX" sz="2400" b="1" dirty="0">
              <a:latin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cdn4.free-power-point-templates.com/wp-content/uploads/2010/04/533_example.jpg"/>
          <p:cNvPicPr>
            <a:picLocks noChangeAspect="1" noChangeArrowheads="1"/>
          </p:cNvPicPr>
          <p:nvPr/>
        </p:nvPicPr>
        <p:blipFill>
          <a:blip r:embed="rId2" cstate="print">
            <a:lum bright="4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800" y="609600"/>
            <a:ext cx="8534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400" b="1" dirty="0" smtClean="0">
                <a:latin typeface="Lucida Sans Unicode" pitchFamily="34" charset="0"/>
                <a:cs typeface="Lucida Sans Unicode" pitchFamily="34" charset="0"/>
              </a:rPr>
              <a:t>Es decir, hablar de espíritu emprendedor signiﬁca hacer referencia a dos tipos de capacidades, unas genéricas y válidas para todo el conjunto de la sociedad o del colectivo estudiantil, y  más especíﬁcas, vinculadas al desarrollo profesional como empresario o empresaria y que se apoyan en las primeras.</a:t>
            </a:r>
            <a:endParaRPr lang="es-MX" sz="2400" b="1" dirty="0">
              <a:latin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279</Words>
  <Application>Microsoft Office PowerPoint</Application>
  <PresentationFormat>Presentación en pantalla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Toshiba</dc:creator>
  <cp:lastModifiedBy>usuario</cp:lastModifiedBy>
  <cp:revision>17</cp:revision>
  <dcterms:created xsi:type="dcterms:W3CDTF">2014-04-25T02:11:20Z</dcterms:created>
  <dcterms:modified xsi:type="dcterms:W3CDTF">2015-02-17T16:30:14Z</dcterms:modified>
</cp:coreProperties>
</file>