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6858000" cy="9144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2292" y="-10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D4F82-4F4F-4EF8-925D-82B9CDA17521}" type="datetimeFigureOut">
              <a:rPr lang="es-MX" smtClean="0"/>
              <a:t>19/03/2012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624F-3FE9-44A9-A44E-6A45C8C002C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96286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D4F82-4F4F-4EF8-925D-82B9CDA17521}" type="datetimeFigureOut">
              <a:rPr lang="es-MX" smtClean="0"/>
              <a:t>19/03/2012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624F-3FE9-44A9-A44E-6A45C8C002C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59436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D4F82-4F4F-4EF8-925D-82B9CDA17521}" type="datetimeFigureOut">
              <a:rPr lang="es-MX" smtClean="0"/>
              <a:t>19/03/2012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624F-3FE9-44A9-A44E-6A45C8C002C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82618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D4F82-4F4F-4EF8-925D-82B9CDA17521}" type="datetimeFigureOut">
              <a:rPr lang="es-MX" smtClean="0"/>
              <a:t>19/03/2012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624F-3FE9-44A9-A44E-6A45C8C002C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94218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D4F82-4F4F-4EF8-925D-82B9CDA17521}" type="datetimeFigureOut">
              <a:rPr lang="es-MX" smtClean="0"/>
              <a:t>19/03/2012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624F-3FE9-44A9-A44E-6A45C8C002C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22364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D4F82-4F4F-4EF8-925D-82B9CDA17521}" type="datetimeFigureOut">
              <a:rPr lang="es-MX" smtClean="0"/>
              <a:t>19/03/2012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624F-3FE9-44A9-A44E-6A45C8C002C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6587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D4F82-4F4F-4EF8-925D-82B9CDA17521}" type="datetimeFigureOut">
              <a:rPr lang="es-MX" smtClean="0"/>
              <a:t>19/03/2012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624F-3FE9-44A9-A44E-6A45C8C002C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5126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D4F82-4F4F-4EF8-925D-82B9CDA17521}" type="datetimeFigureOut">
              <a:rPr lang="es-MX" smtClean="0"/>
              <a:t>19/03/2012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624F-3FE9-44A9-A44E-6A45C8C002C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81192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D4F82-4F4F-4EF8-925D-82B9CDA17521}" type="datetimeFigureOut">
              <a:rPr lang="es-MX" smtClean="0"/>
              <a:t>19/03/2012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624F-3FE9-44A9-A44E-6A45C8C002C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56865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D4F82-4F4F-4EF8-925D-82B9CDA17521}" type="datetimeFigureOut">
              <a:rPr lang="es-MX" smtClean="0"/>
              <a:t>19/03/2012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624F-3FE9-44A9-A44E-6A45C8C002C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44319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D4F82-4F4F-4EF8-925D-82B9CDA17521}" type="datetimeFigureOut">
              <a:rPr lang="es-MX" smtClean="0"/>
              <a:t>19/03/2012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624F-3FE9-44A9-A44E-6A45C8C002C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318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5D4F82-4F4F-4EF8-925D-82B9CDA17521}" type="datetimeFigureOut">
              <a:rPr lang="es-MX" smtClean="0"/>
              <a:t>19/03/2012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0624F-3FE9-44A9-A44E-6A45C8C002C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5801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207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772" y="94488"/>
            <a:ext cx="5934456" cy="8955024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719" y="1979712"/>
            <a:ext cx="5314561" cy="3151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201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16" y="0"/>
            <a:ext cx="6451767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403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8593"/>
            <a:ext cx="6858000" cy="8526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00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61" y="0"/>
            <a:ext cx="6403478" cy="9144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952" y="827584"/>
            <a:ext cx="3377184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869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0" y="611560"/>
            <a:ext cx="6436798" cy="797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253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52" y="728472"/>
            <a:ext cx="6559296" cy="7687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281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03648"/>
            <a:ext cx="6858000" cy="1144423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64088"/>
            <a:ext cx="6858000" cy="220881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5" y="3059832"/>
            <a:ext cx="6858000" cy="1957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670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83968"/>
            <a:ext cx="6858000" cy="2906721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444" y="730423"/>
            <a:ext cx="4437112" cy="2773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578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47" y="1043608"/>
            <a:ext cx="6493043" cy="6890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642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438" y="472281"/>
            <a:ext cx="6202680" cy="826008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872" y="85039"/>
            <a:ext cx="4471596" cy="1102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9747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772"/>
            <a:ext cx="6858000" cy="7946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4048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96" y="85344"/>
            <a:ext cx="6236208" cy="8973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754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" y="701040"/>
            <a:ext cx="6793992" cy="774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725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93"/>
            <a:ext cx="6858000" cy="8622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386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6" y="3995936"/>
            <a:ext cx="6831023" cy="330708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6" y="603614"/>
            <a:ext cx="6831023" cy="3032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653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46" y="0"/>
            <a:ext cx="6833254" cy="5884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720" y="6012160"/>
            <a:ext cx="4787616" cy="313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247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" y="-1218"/>
            <a:ext cx="6856784" cy="9173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36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7999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745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780"/>
            <a:ext cx="6858000" cy="9024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1475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828"/>
            <a:ext cx="6858000" cy="8848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847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1" y="0"/>
            <a:ext cx="6852929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919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9092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7504"/>
            <a:ext cx="6858000" cy="9036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7998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" y="129540"/>
            <a:ext cx="6702552" cy="888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1926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84" y="0"/>
            <a:ext cx="6571231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9846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32" y="395535"/>
            <a:ext cx="6586742" cy="8401389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93" y="1093834"/>
            <a:ext cx="6596681" cy="1267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9245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" y="469392"/>
            <a:ext cx="6684264" cy="8205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327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7999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765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19" y="0"/>
            <a:ext cx="6202361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52566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80852" y="4110335"/>
            <a:ext cx="16962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FIN…</a:t>
            </a:r>
            <a:endParaRPr lang="es-E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91133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88640" y="323528"/>
            <a:ext cx="6480720" cy="84638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¿Porqué crees que rodó el huevo que dio origen a </a:t>
            </a:r>
            <a:r>
              <a:rPr lang="es-E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guyi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guyi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</a:p>
          <a:p>
            <a:pPr algn="just"/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¿Crees que la verdadera madre de </a:t>
            </a:r>
            <a:r>
              <a:rPr lang="es-E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Guyi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guyi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lo buscó ?</a:t>
            </a:r>
          </a:p>
          <a:p>
            <a:pPr algn="just"/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¿Porqué cuando nació dijo : “</a:t>
            </a:r>
            <a:r>
              <a:rPr lang="es-E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Guyi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guyi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” ?</a:t>
            </a:r>
          </a:p>
          <a:p>
            <a:pPr algn="just"/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¿Porqué crees que los patos nacieron diferentes?</a:t>
            </a:r>
          </a:p>
          <a:p>
            <a:pPr algn="just"/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¿Qué estaba leyendo la mamá pata, cuando estaba esperando que nacieran los patitos?</a:t>
            </a:r>
          </a:p>
          <a:p>
            <a:pPr algn="just"/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¿Qué crees que pensó </a:t>
            </a:r>
            <a:r>
              <a:rPr lang="es-E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guyi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guyi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cuando le dijeron que no era pato?</a:t>
            </a:r>
          </a:p>
          <a:p>
            <a:pPr algn="just"/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¿Qué crees que comía </a:t>
            </a:r>
            <a:r>
              <a:rPr lang="es-E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guyi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guyi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</a:p>
          <a:p>
            <a:pPr algn="just"/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¿Qué habrá pasado con los cocodrilos que ya no tenían dientes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</a:p>
          <a:p>
            <a:pPr algn="just"/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¿Qué es un “</a:t>
            </a:r>
            <a:r>
              <a:rPr lang="es-E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cocopato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”?</a:t>
            </a:r>
            <a:endParaRPr lang="es-ES" sz="3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9378334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</TotalTime>
  <Words>107</Words>
  <Application>Microsoft Office PowerPoint</Application>
  <PresentationFormat>Presentación en pantalla (4:3)</PresentationFormat>
  <Paragraphs>10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33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viktor</dc:creator>
  <cp:lastModifiedBy>viktor</cp:lastModifiedBy>
  <cp:revision>12</cp:revision>
  <dcterms:created xsi:type="dcterms:W3CDTF">2012-03-19T01:46:15Z</dcterms:created>
  <dcterms:modified xsi:type="dcterms:W3CDTF">2012-03-19T07:00:58Z</dcterms:modified>
</cp:coreProperties>
</file>