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8938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3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649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7953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952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285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39867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102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807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792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9869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64BC8-8C59-43E7-9832-C958F765497F}" type="datetimeFigureOut">
              <a:rPr lang="es-MX" smtClean="0"/>
              <a:t>06/12/2011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FF138-60B3-4686-AD4D-EEDB0464A3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096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48" y="0"/>
            <a:ext cx="8777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09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168" y="0"/>
            <a:ext cx="6111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64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52" y="0"/>
            <a:ext cx="80244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80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" y="59436"/>
            <a:ext cx="8580120" cy="673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54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96" y="0"/>
            <a:ext cx="83714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641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04" y="103632"/>
            <a:ext cx="8317992" cy="665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77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60" y="0"/>
            <a:ext cx="8298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07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08" y="205740"/>
            <a:ext cx="8711184" cy="644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18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2" y="211836"/>
            <a:ext cx="8875776" cy="643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04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" y="211836"/>
            <a:ext cx="8092440" cy="643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623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" y="3048"/>
            <a:ext cx="9070848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630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09" y="0"/>
            <a:ext cx="84065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2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53" y="0"/>
            <a:ext cx="8630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030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04" y="153924"/>
            <a:ext cx="8470392" cy="655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717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8" y="260648"/>
            <a:ext cx="8942184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537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7" y="174021"/>
            <a:ext cx="8862421" cy="656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122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6631"/>
            <a:ext cx="8232732" cy="660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833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" y="53340"/>
            <a:ext cx="8522208" cy="67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091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19" y="0"/>
            <a:ext cx="85949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6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84" y="97536"/>
            <a:ext cx="7876032" cy="666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6478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04" y="35052"/>
            <a:ext cx="8317992" cy="678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984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84" y="153924"/>
            <a:ext cx="8333232" cy="655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52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30" y="188640"/>
            <a:ext cx="8874858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3461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1978"/>
            <a:ext cx="8742424" cy="676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964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59" y="116632"/>
            <a:ext cx="7940082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6704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-1"/>
            <a:ext cx="8491610" cy="674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1666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50" y="548680"/>
            <a:ext cx="8053474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40607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0</Words>
  <Application>Microsoft Office PowerPoint</Application>
  <PresentationFormat>Presentación en pantalla (4:3)</PresentationFormat>
  <Paragraphs>0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3</cp:revision>
  <dcterms:created xsi:type="dcterms:W3CDTF">2011-12-06T17:47:55Z</dcterms:created>
  <dcterms:modified xsi:type="dcterms:W3CDTF">2011-12-06T18:27:24Z</dcterms:modified>
</cp:coreProperties>
</file>