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F33CC"/>
    <a:srgbClr val="3399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1F54-7905-478B-96A3-35C6EE46D219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8B9B-E9BA-469B-8EEB-D7D8AC14EE6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4694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1F54-7905-478B-96A3-35C6EE46D219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8B9B-E9BA-469B-8EEB-D7D8AC14EE6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55231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1F54-7905-478B-96A3-35C6EE46D219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8B9B-E9BA-469B-8EEB-D7D8AC14EE6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66848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1F54-7905-478B-96A3-35C6EE46D219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8B9B-E9BA-469B-8EEB-D7D8AC14EE6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29779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1F54-7905-478B-96A3-35C6EE46D219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8B9B-E9BA-469B-8EEB-D7D8AC14EE6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44624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1F54-7905-478B-96A3-35C6EE46D219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8B9B-E9BA-469B-8EEB-D7D8AC14EE6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15255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1F54-7905-478B-96A3-35C6EE46D219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8B9B-E9BA-469B-8EEB-D7D8AC14EE6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8841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1F54-7905-478B-96A3-35C6EE46D219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8B9B-E9BA-469B-8EEB-D7D8AC14EE6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25386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1F54-7905-478B-96A3-35C6EE46D219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8B9B-E9BA-469B-8EEB-D7D8AC14EE6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6826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1F54-7905-478B-96A3-35C6EE46D219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8B9B-E9BA-469B-8EEB-D7D8AC14EE6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99641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1F54-7905-478B-96A3-35C6EE46D219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8B9B-E9BA-469B-8EEB-D7D8AC14EE6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6731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11F54-7905-478B-96A3-35C6EE46D219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28B9B-E9BA-469B-8EEB-D7D8AC14EE6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16767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590" y="0"/>
            <a:ext cx="5568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416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197" y="110004"/>
            <a:ext cx="4896544" cy="6637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87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8282"/>
            <a:ext cx="57272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96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4249"/>
            <a:ext cx="9144000" cy="575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059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0"/>
            <a:ext cx="6091106" cy="681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61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15111" cy="5923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32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828" y="0"/>
            <a:ext cx="55363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35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594" y="476672"/>
            <a:ext cx="9181188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10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895" y="0"/>
            <a:ext cx="58662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9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134"/>
            <a:ext cx="9144000" cy="614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58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358" y="0"/>
            <a:ext cx="522393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202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5"/>
            <a:ext cx="9144000" cy="5992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191" y="0"/>
            <a:ext cx="57956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139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680"/>
            <a:ext cx="9144000" cy="5785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997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283" y="0"/>
            <a:ext cx="65494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96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4"/>
            <a:ext cx="9144000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20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129" y="0"/>
            <a:ext cx="5175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91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680"/>
            <a:ext cx="9144000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288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932" y="0"/>
            <a:ext cx="5113364" cy="6868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552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76672"/>
            <a:ext cx="9144001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86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669" y="0"/>
            <a:ext cx="73417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1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0"/>
            <a:ext cx="489654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25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5004"/>
            <a:ext cx="6048672" cy="6807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9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0688"/>
            <a:ext cx="9082318" cy="5655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71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1"/>
            <a:ext cx="8876399" cy="6557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75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64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4704"/>
            <a:ext cx="9144000" cy="5388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15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0</Words>
  <Application>Microsoft Office PowerPoint</Application>
  <PresentationFormat>Presentación en pantalla (4:3)</PresentationFormat>
  <Paragraphs>0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28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viktor</dc:creator>
  <cp:lastModifiedBy>viktor</cp:lastModifiedBy>
  <cp:revision>3</cp:revision>
  <dcterms:created xsi:type="dcterms:W3CDTF">2012-05-09T05:48:45Z</dcterms:created>
  <dcterms:modified xsi:type="dcterms:W3CDTF">2012-05-09T06:17:34Z</dcterms:modified>
</cp:coreProperties>
</file>