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4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9235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3653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873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1315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06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7762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878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967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3017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3758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3811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924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0617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6052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1217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6364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14D63-FF1D-4D38-939F-6AFB322B25B9}" type="datetimeFigureOut">
              <a:rPr lang="es-MX" smtClean="0"/>
              <a:t>14/08/2013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F44D8DC-07E2-467B-BE84-6FE090250FE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599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95" y="3179"/>
            <a:ext cx="6854305" cy="688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413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5" y="5081"/>
            <a:ext cx="8281114" cy="687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882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319"/>
            <a:ext cx="9144000" cy="692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10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" y="-1"/>
            <a:ext cx="8598637" cy="688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250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7" y="0"/>
            <a:ext cx="7661319" cy="689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29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5" y="21729"/>
            <a:ext cx="7598534" cy="68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8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6" y="-8663"/>
            <a:ext cx="7907628" cy="687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5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7" y="32405"/>
            <a:ext cx="8152327" cy="680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10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2" y="-1"/>
            <a:ext cx="8722590" cy="686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084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83" y="-1"/>
            <a:ext cx="8735469" cy="68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790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29" y="-2265"/>
            <a:ext cx="7946264" cy="687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3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971"/>
            <a:ext cx="9120136" cy="623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6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05" y="257577"/>
            <a:ext cx="9115173" cy="6284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4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" y="35441"/>
            <a:ext cx="7765961" cy="682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66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88" y="0"/>
            <a:ext cx="7985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0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2" y="218941"/>
            <a:ext cx="9110626" cy="642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" y="-8618"/>
            <a:ext cx="8952460" cy="686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8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491"/>
            <a:ext cx="9124358" cy="639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5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31" y="41724"/>
            <a:ext cx="7534141" cy="683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24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59" y="0"/>
            <a:ext cx="75244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16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57" y="0"/>
            <a:ext cx="81500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555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" y="0"/>
            <a:ext cx="9095367" cy="661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12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40" y="0"/>
            <a:ext cx="7570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38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240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2" y="-1"/>
            <a:ext cx="873667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990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5" y="0"/>
            <a:ext cx="7882610" cy="685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466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3" y="23052"/>
            <a:ext cx="7856852" cy="68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781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2135"/>
            <a:ext cx="9144000" cy="264016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75179" y="6488668"/>
            <a:ext cx="207460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Cortesia</a:t>
            </a:r>
            <a:r>
              <a:rPr lang="es-ES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: zona 33</a:t>
            </a:r>
            <a:endParaRPr lang="es-ES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3060388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</TotalTime>
  <Words>4</Words>
  <Application>Microsoft Office PowerPoint</Application>
  <PresentationFormat>Presentación en pantalla (4:3)</PresentationFormat>
  <Paragraphs>1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damy</dc:creator>
  <cp:lastModifiedBy>damy</cp:lastModifiedBy>
  <cp:revision>51</cp:revision>
  <dcterms:created xsi:type="dcterms:W3CDTF">2013-08-15T01:59:16Z</dcterms:created>
  <dcterms:modified xsi:type="dcterms:W3CDTF">2013-08-15T03:07:08Z</dcterms:modified>
</cp:coreProperties>
</file>