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37651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9445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1100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82877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04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7418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054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7080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855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0615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45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B5EEC-C086-482D-99D8-63461B4C27AA}" type="datetimeFigureOut">
              <a:rPr lang="es-MX" smtClean="0"/>
              <a:t>04/03/2015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EA5E4-1454-4751-8D7F-231B64575B1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774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157" y="0"/>
            <a:ext cx="68616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623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157" y="0"/>
            <a:ext cx="68616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75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650"/>
            <a:ext cx="6097496" cy="56273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04" y="628650"/>
            <a:ext cx="6097496" cy="562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3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73" y="697230"/>
            <a:ext cx="5998417" cy="55359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190" y="697230"/>
            <a:ext cx="6099810" cy="562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4211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0100"/>
            <a:ext cx="6109881" cy="56388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880" y="825720"/>
            <a:ext cx="6082119" cy="561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947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4389"/>
            <a:ext cx="6072726" cy="56045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726" y="874635"/>
            <a:ext cx="5985510" cy="552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645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8660"/>
            <a:ext cx="6109881" cy="56388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880" y="734280"/>
            <a:ext cx="6082119" cy="561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914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692"/>
            <a:ext cx="5955030" cy="549588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030" y="668692"/>
            <a:ext cx="5920738" cy="5464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3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02" y="582930"/>
            <a:ext cx="6060341" cy="559307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43" y="754380"/>
            <a:ext cx="6047956" cy="558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824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1" y="365760"/>
            <a:ext cx="5925819" cy="633222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0760" y="523064"/>
            <a:ext cx="5928360" cy="6334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096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4360"/>
            <a:ext cx="6103825" cy="56959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826" y="704770"/>
            <a:ext cx="5985509" cy="558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903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86" y="788670"/>
            <a:ext cx="5863743" cy="54749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829" y="873636"/>
            <a:ext cx="6026303" cy="560717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310" y="5985510"/>
            <a:ext cx="3525519" cy="36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273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950" y="190500"/>
            <a:ext cx="4130040" cy="62255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990" y="190500"/>
            <a:ext cx="4130040" cy="622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362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216911" y="1801475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8519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232" y="1074420"/>
            <a:ext cx="8709777" cy="4594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88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16480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769864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488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</Words>
  <Application>Microsoft Office PowerPoint</Application>
  <PresentationFormat>Panorámica</PresentationFormat>
  <Paragraphs>3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7</cp:revision>
  <dcterms:created xsi:type="dcterms:W3CDTF">2015-03-04T21:06:36Z</dcterms:created>
  <dcterms:modified xsi:type="dcterms:W3CDTF">2015-03-04T21:35:08Z</dcterms:modified>
</cp:coreProperties>
</file>