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640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4" d="100"/>
          <a:sy n="84" d="100"/>
        </p:scale>
        <p:origin x="90" y="2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F2372-873D-46C2-A1F9-BEF8A2F60A48}" type="datetimeFigureOut">
              <a:rPr lang="es-MX" smtClean="0"/>
              <a:t>20/02/2015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54866-2AEC-4AD1-B40A-80FB8C9F962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58842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F2372-873D-46C2-A1F9-BEF8A2F60A48}" type="datetimeFigureOut">
              <a:rPr lang="es-MX" smtClean="0"/>
              <a:t>20/02/2015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54866-2AEC-4AD1-B40A-80FB8C9F962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876854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F2372-873D-46C2-A1F9-BEF8A2F60A48}" type="datetimeFigureOut">
              <a:rPr lang="es-MX" smtClean="0"/>
              <a:t>20/02/2015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54866-2AEC-4AD1-B40A-80FB8C9F962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40675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F2372-873D-46C2-A1F9-BEF8A2F60A48}" type="datetimeFigureOut">
              <a:rPr lang="es-MX" smtClean="0"/>
              <a:t>20/02/2015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54866-2AEC-4AD1-B40A-80FB8C9F962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038430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F2372-873D-46C2-A1F9-BEF8A2F60A48}" type="datetimeFigureOut">
              <a:rPr lang="es-MX" smtClean="0"/>
              <a:t>20/02/2015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54866-2AEC-4AD1-B40A-80FB8C9F962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923342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F2372-873D-46C2-A1F9-BEF8A2F60A48}" type="datetimeFigureOut">
              <a:rPr lang="es-MX" smtClean="0"/>
              <a:t>20/02/2015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54866-2AEC-4AD1-B40A-80FB8C9F962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42814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F2372-873D-46C2-A1F9-BEF8A2F60A48}" type="datetimeFigureOut">
              <a:rPr lang="es-MX" smtClean="0"/>
              <a:t>20/02/2015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54866-2AEC-4AD1-B40A-80FB8C9F962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756852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F2372-873D-46C2-A1F9-BEF8A2F60A48}" type="datetimeFigureOut">
              <a:rPr lang="es-MX" smtClean="0"/>
              <a:t>20/02/2015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54866-2AEC-4AD1-B40A-80FB8C9F962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130831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F2372-873D-46C2-A1F9-BEF8A2F60A48}" type="datetimeFigureOut">
              <a:rPr lang="es-MX" smtClean="0"/>
              <a:t>20/02/2015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54866-2AEC-4AD1-B40A-80FB8C9F962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246968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F2372-873D-46C2-A1F9-BEF8A2F60A48}" type="datetimeFigureOut">
              <a:rPr lang="es-MX" smtClean="0"/>
              <a:t>20/02/2015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54866-2AEC-4AD1-B40A-80FB8C9F962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13469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F2372-873D-46C2-A1F9-BEF8A2F60A48}" type="datetimeFigureOut">
              <a:rPr lang="es-MX" smtClean="0"/>
              <a:t>20/02/2015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854866-2AEC-4AD1-B40A-80FB8C9F962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725854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DF2372-873D-46C2-A1F9-BEF8A2F60A48}" type="datetimeFigureOut">
              <a:rPr lang="es-MX" smtClean="0"/>
              <a:t>20/02/2015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854866-2AEC-4AD1-B40A-80FB8C9F962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80006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64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9944" y="0"/>
            <a:ext cx="80121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684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504" y="0"/>
            <a:ext cx="82669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1877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1629" y="0"/>
            <a:ext cx="78687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744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1629" y="0"/>
            <a:ext cx="78687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388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47663"/>
            <a:ext cx="5889578" cy="523022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9578" y="884822"/>
            <a:ext cx="6099809" cy="5230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67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0673" y="1383030"/>
            <a:ext cx="6081327" cy="490347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994410"/>
            <a:ext cx="6110672" cy="498348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77891"/>
            <a:ext cx="7075170" cy="308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191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8398"/>
            <a:ext cx="6035039" cy="489948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5039" y="998398"/>
            <a:ext cx="6054030" cy="49149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5186" y="998398"/>
            <a:ext cx="736191" cy="3790772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0878" y="4789170"/>
            <a:ext cx="344806" cy="251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250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2258" y="0"/>
            <a:ext cx="84474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98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0210" y="31139"/>
            <a:ext cx="8823960" cy="6801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555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0090"/>
            <a:ext cx="6217802" cy="530352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7802" y="720090"/>
            <a:ext cx="5988806" cy="5303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436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88670"/>
            <a:ext cx="5950085" cy="526923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0085" y="685800"/>
            <a:ext cx="6015868" cy="5269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636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08685"/>
            <a:ext cx="6400800" cy="535208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0" y="808685"/>
            <a:ext cx="5820125" cy="5352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597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42950"/>
            <a:ext cx="6083414" cy="5205998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3414" y="754380"/>
            <a:ext cx="6008370" cy="5162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627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730" y="845081"/>
            <a:ext cx="6103620" cy="5230751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9350" y="845081"/>
            <a:ext cx="5871210" cy="5230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048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769292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9292" y="0"/>
            <a:ext cx="44227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927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936972"/>
            <a:ext cx="6046470" cy="5098067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6471" y="937259"/>
            <a:ext cx="6046130" cy="5097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126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29" y="1051560"/>
            <a:ext cx="6141753" cy="518922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7910" y="1051560"/>
            <a:ext cx="6054090" cy="5188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932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11530"/>
            <a:ext cx="6268472" cy="540639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3528" y="811530"/>
            <a:ext cx="6268472" cy="5406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318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202285" y="1309985"/>
            <a:ext cx="4895892" cy="31700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 I N</a:t>
            </a:r>
            <a:endParaRPr lang="es-ES" sz="200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4322" y="4480085"/>
            <a:ext cx="5017678" cy="2377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037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322" y="502920"/>
            <a:ext cx="9792978" cy="5577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679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3438" y="1170325"/>
            <a:ext cx="6242304" cy="46817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056083" y="246995"/>
            <a:ext cx="41255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CORTESÍA DE:</a:t>
            </a:r>
            <a:endParaRPr lang="es-ES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2102590" y="5852053"/>
            <a:ext cx="82839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www.zona33preescolar.com</a:t>
            </a:r>
            <a:endParaRPr lang="es-ES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18124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7</Words>
  <Application>Microsoft Office PowerPoint</Application>
  <PresentationFormat>Panorámica</PresentationFormat>
  <Paragraphs>3</Paragraphs>
  <Slides>21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vick_oficina</dc:creator>
  <cp:lastModifiedBy>vick_oficina</cp:lastModifiedBy>
  <cp:revision>7</cp:revision>
  <dcterms:created xsi:type="dcterms:W3CDTF">2015-02-20T21:31:21Z</dcterms:created>
  <dcterms:modified xsi:type="dcterms:W3CDTF">2015-02-20T22:39:56Z</dcterms:modified>
</cp:coreProperties>
</file>