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78471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8880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63144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08165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203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6294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4902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6988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0050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46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96144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ECD2A-8850-453B-AF86-6F67C12693E8}" type="datetimeFigureOut">
              <a:rPr lang="es-MX" smtClean="0"/>
              <a:t>09/10/2014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73411-2BC4-492C-AB79-801B604D47F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4224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281" y="0"/>
            <a:ext cx="67694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49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281" y="0"/>
            <a:ext cx="67694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24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90" y="1004552"/>
            <a:ext cx="8021690" cy="480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0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07" y="759854"/>
            <a:ext cx="6766354" cy="5932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05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67" y="540913"/>
            <a:ext cx="8817129" cy="569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69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96" y="99060"/>
            <a:ext cx="7455408" cy="665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45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13" y="875763"/>
            <a:ext cx="8721189" cy="511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7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546" y="0"/>
            <a:ext cx="70809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10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3" y="669701"/>
            <a:ext cx="8901720" cy="5415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46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1" y="187246"/>
            <a:ext cx="8886423" cy="652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49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25" y="565919"/>
            <a:ext cx="8268236" cy="576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8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2" y="901521"/>
            <a:ext cx="8936072" cy="507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17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61" y="0"/>
            <a:ext cx="72674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2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24" y="172212"/>
            <a:ext cx="7540752" cy="651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67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83" y="166689"/>
            <a:ext cx="7759858" cy="653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96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24" y="57912"/>
            <a:ext cx="7540752" cy="674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40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24" y="256032"/>
            <a:ext cx="7540752" cy="634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67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959" y="0"/>
            <a:ext cx="55980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69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290" y="0"/>
            <a:ext cx="64034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60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232" y="266700"/>
            <a:ext cx="6955536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83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596" y="131064"/>
            <a:ext cx="7226808" cy="659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13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822" y="0"/>
            <a:ext cx="73817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42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455" y="0"/>
            <a:ext cx="67650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9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290" y="0"/>
            <a:ext cx="69054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44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87" y="77639"/>
            <a:ext cx="8371267" cy="6723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05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85" y="0"/>
            <a:ext cx="70606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31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71" y="69218"/>
            <a:ext cx="8036416" cy="6698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88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464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" y="965915"/>
            <a:ext cx="8852479" cy="494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50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96" y="2176272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379388" y="597622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359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3</Words>
  <Application>Microsoft Office PowerPoint</Application>
  <PresentationFormat>Presentación en pantalla (4:3)</PresentationFormat>
  <Paragraphs>1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2</cp:revision>
  <dcterms:created xsi:type="dcterms:W3CDTF">2014-10-10T03:20:48Z</dcterms:created>
  <dcterms:modified xsi:type="dcterms:W3CDTF">2014-10-10T03:38:42Z</dcterms:modified>
</cp:coreProperties>
</file>