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6" r:id="rId20"/>
    <p:sldId id="277" r:id="rId21"/>
    <p:sldId id="278" r:id="rId22"/>
    <p:sldId id="275" r:id="rId23"/>
    <p:sldId id="273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5877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9834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03449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62458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42464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48558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243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0533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1710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9120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3752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8282A-1FD9-4242-AEA2-B89C3F31782A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E4839-C52F-4458-859F-4409BC7F4C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3097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497" y="0"/>
            <a:ext cx="67890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975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760" y="0"/>
            <a:ext cx="68824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283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0086"/>
            <a:ext cx="6043650" cy="602215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651" y="470087"/>
            <a:ext cx="6043650" cy="602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820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760" y="0"/>
            <a:ext cx="6882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541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437"/>
            <a:ext cx="6049523" cy="602800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523" y="525541"/>
            <a:ext cx="6030351" cy="6008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330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5641"/>
            <a:ext cx="6058487" cy="603693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487" y="525640"/>
            <a:ext cx="6058486" cy="6036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660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017" y="0"/>
            <a:ext cx="68999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022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017" y="0"/>
            <a:ext cx="68999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9687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759"/>
            <a:ext cx="6121508" cy="608427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491" y="365759"/>
            <a:ext cx="6121509" cy="608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3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962"/>
            <a:ext cx="6093201" cy="605614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201" y="407962"/>
            <a:ext cx="6098799" cy="606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171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2" y="273216"/>
            <a:ext cx="6011062" cy="595638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242" y="273216"/>
            <a:ext cx="5992837" cy="5956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02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7285"/>
            <a:ext cx="6220585" cy="618275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769" y="274594"/>
            <a:ext cx="6213231" cy="617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207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7285"/>
            <a:ext cx="6220585" cy="618275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769" y="267285"/>
            <a:ext cx="6213231" cy="617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71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73722"/>
            <a:ext cx="6121508" cy="608427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490" y="773722"/>
            <a:ext cx="6121509" cy="608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044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9994"/>
            <a:ext cx="5966419" cy="602800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419" y="829994"/>
            <a:ext cx="6225581" cy="602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8544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99966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34" y="0"/>
            <a:ext cx="68999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7275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96"/>
            <a:ext cx="6006904" cy="59703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904" y="423396"/>
            <a:ext cx="6058485" cy="602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245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7623"/>
            <a:ext cx="6220585" cy="618275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414" y="337622"/>
            <a:ext cx="6220586" cy="618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9212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1858"/>
            <a:ext cx="6093201" cy="605614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201" y="796295"/>
            <a:ext cx="6098798" cy="6061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1860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48" y="672681"/>
            <a:ext cx="5810124" cy="577478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072" y="672681"/>
            <a:ext cx="5945946" cy="5819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2062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6097"/>
            <a:ext cx="6135662" cy="609834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337" y="436097"/>
            <a:ext cx="6135663" cy="609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182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2" y="689318"/>
            <a:ext cx="6050739" cy="601393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261" y="689318"/>
            <a:ext cx="6050739" cy="601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896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017" y="0"/>
            <a:ext cx="6899966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980" y="0"/>
            <a:ext cx="4892040" cy="1474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9447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200205" y="1518363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</a:t>
            </a:r>
            <a:endParaRPr lang="es-ES" sz="20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623" y="4604413"/>
            <a:ext cx="2267377" cy="2253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0552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21" y="225082"/>
            <a:ext cx="8224824" cy="458606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610" y="4405314"/>
            <a:ext cx="3736390" cy="245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6983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098" y="5112612"/>
            <a:ext cx="2658902" cy="174538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293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152344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4</Words>
  <Application>Microsoft Office PowerPoint</Application>
  <PresentationFormat>Panorámica</PresentationFormat>
  <Paragraphs>2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7</cp:revision>
  <dcterms:created xsi:type="dcterms:W3CDTF">2015-03-14T22:49:39Z</dcterms:created>
  <dcterms:modified xsi:type="dcterms:W3CDTF">2015-03-14T23:30:36Z</dcterms:modified>
</cp:coreProperties>
</file>