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666699"/>
    <a:srgbClr val="669900"/>
    <a:srgbClr val="FFFF66"/>
    <a:srgbClr val="FF66FF"/>
    <a:srgbClr val="FF9933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53380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806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8543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0185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6051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6144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2069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68337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2248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6480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07218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32C8F-D498-45BB-91A8-0DEE7611915D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F0FE8-AB7C-42C5-A854-C704D4636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6654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3761"/>
            <a:ext cx="8712968" cy="659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34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" y="409956"/>
            <a:ext cx="7406640" cy="603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62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4" y="1799725"/>
            <a:ext cx="4653531" cy="341578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532" y="1808042"/>
            <a:ext cx="4490468" cy="345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64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5" y="1412776"/>
            <a:ext cx="4717033" cy="359358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768" y="1412709"/>
            <a:ext cx="4239107" cy="359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48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3281"/>
            <a:ext cx="4656317" cy="3412437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317" y="1650638"/>
            <a:ext cx="4487683" cy="3412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8507"/>
            <a:ext cx="9144000" cy="436098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563" y="764704"/>
            <a:ext cx="3762375" cy="33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92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9508"/>
            <a:ext cx="4572000" cy="3529827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663" y="1689508"/>
            <a:ext cx="4558680" cy="3518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16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7" y="1820974"/>
            <a:ext cx="4402648" cy="334880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5" y="1820974"/>
            <a:ext cx="4716015" cy="332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42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3379"/>
            <a:ext cx="4427984" cy="339725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523379"/>
            <a:ext cx="4716016" cy="339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61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2816"/>
            <a:ext cx="4606718" cy="353318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18" y="1771260"/>
            <a:ext cx="4537282" cy="3534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3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784"/>
            <a:ext cx="4619600" cy="352827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600" y="1485528"/>
            <a:ext cx="4524400" cy="352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8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800"/>
            <a:ext cx="4644008" cy="339780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628800"/>
            <a:ext cx="4499992" cy="339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9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573138"/>
            <a:ext cx="4714258" cy="387208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258" y="1573137"/>
            <a:ext cx="4427984" cy="370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43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84784"/>
            <a:ext cx="4590785" cy="350786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646" y="1484784"/>
            <a:ext cx="4558353" cy="3433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9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5407"/>
            <a:ext cx="4535488" cy="3425183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488" y="1495407"/>
            <a:ext cx="4608512" cy="342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06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52"/>
            <a:ext cx="8784976" cy="674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91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377604" y="2967335"/>
            <a:ext cx="23887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 I N. . .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279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20688"/>
            <a:ext cx="8396262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6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6</Words>
  <Application>Microsoft Office PowerPoint</Application>
  <PresentationFormat>Presentación en pantalla (4:3)</PresentationFormat>
  <Paragraphs>1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</dc:creator>
  <cp:lastModifiedBy>vick</cp:lastModifiedBy>
  <cp:revision>7</cp:revision>
  <dcterms:created xsi:type="dcterms:W3CDTF">2012-05-07T19:21:25Z</dcterms:created>
  <dcterms:modified xsi:type="dcterms:W3CDTF">2012-05-07T20:29:48Z</dcterms:modified>
</cp:coreProperties>
</file>