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65AF-FDAA-4723-B191-491194270B71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4072-DEE2-48B8-A947-3E32A7552D2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5917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65AF-FDAA-4723-B191-491194270B71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4072-DEE2-48B8-A947-3E32A7552D2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796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65AF-FDAA-4723-B191-491194270B71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4072-DEE2-48B8-A947-3E32A7552D2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33429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65AF-FDAA-4723-B191-491194270B71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4072-DEE2-48B8-A947-3E32A7552D2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09011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65AF-FDAA-4723-B191-491194270B71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4072-DEE2-48B8-A947-3E32A7552D2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3792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65AF-FDAA-4723-B191-491194270B71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4072-DEE2-48B8-A947-3E32A7552D2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09384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65AF-FDAA-4723-B191-491194270B71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4072-DEE2-48B8-A947-3E32A7552D2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27974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65AF-FDAA-4723-B191-491194270B71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4072-DEE2-48B8-A947-3E32A7552D2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57073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65AF-FDAA-4723-B191-491194270B71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4072-DEE2-48B8-A947-3E32A7552D2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4936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65AF-FDAA-4723-B191-491194270B71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4072-DEE2-48B8-A947-3E32A7552D2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98644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565AF-FDAA-4723-B191-491194270B71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E4072-DEE2-48B8-A947-3E32A7552D2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10719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7565AF-FDAA-4723-B191-491194270B71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1E4072-DEE2-48B8-A947-3E32A7552D2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49166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057" y="0"/>
            <a:ext cx="53938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84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13126"/>
            <a:ext cx="5825868" cy="16922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909" y="149589"/>
            <a:ext cx="6220496" cy="584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4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2108">
            <a:off x="1042671" y="568734"/>
            <a:ext cx="2944704" cy="547164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091" y="0"/>
            <a:ext cx="5705341" cy="666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568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90" y="271583"/>
            <a:ext cx="5541264" cy="646938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869" y="3506273"/>
            <a:ext cx="5353812" cy="2889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08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79" y="0"/>
            <a:ext cx="5295254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034" y="1970467"/>
            <a:ext cx="5348455" cy="4887532"/>
          </a:xfrm>
          <a:prstGeom prst="rect">
            <a:avLst/>
          </a:prstGeom>
        </p:spPr>
      </p:pic>
      <p:cxnSp>
        <p:nvCxnSpPr>
          <p:cNvPr id="5" name="Conector recto 4"/>
          <p:cNvCxnSpPr/>
          <p:nvPr/>
        </p:nvCxnSpPr>
        <p:spPr>
          <a:xfrm flipH="1">
            <a:off x="8229600" y="1970468"/>
            <a:ext cx="4121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117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263" y="-1"/>
            <a:ext cx="609170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715" y="55689"/>
            <a:ext cx="6542467" cy="6809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72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049" y="0"/>
            <a:ext cx="52919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32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83" y="345970"/>
            <a:ext cx="9826579" cy="626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414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941" y="118292"/>
            <a:ext cx="7401059" cy="6665928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0641"/>
            <a:ext cx="5747004" cy="3662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40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577" y="0"/>
            <a:ext cx="55468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39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710" y="0"/>
            <a:ext cx="53645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5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68" y="1970468"/>
            <a:ext cx="5060268" cy="453796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936" y="103032"/>
            <a:ext cx="4931607" cy="640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9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91" y="0"/>
            <a:ext cx="5350747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586" y="1674254"/>
            <a:ext cx="5921414" cy="5183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96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61" y="2825496"/>
            <a:ext cx="5394960" cy="120700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721" y="0"/>
            <a:ext cx="53017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14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474" y="2833352"/>
            <a:ext cx="6786693" cy="3635932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44" y="0"/>
            <a:ext cx="525397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75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351" y="0"/>
            <a:ext cx="5898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320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499" y="0"/>
            <a:ext cx="4941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14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22" y="0"/>
            <a:ext cx="5291901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871" y="0"/>
            <a:ext cx="5363966" cy="669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99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42" y="0"/>
            <a:ext cx="5288046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3488" y="0"/>
            <a:ext cx="52669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72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24" y="436742"/>
            <a:ext cx="5442192" cy="642125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584" y="-115910"/>
            <a:ext cx="5421170" cy="638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03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73" y="195240"/>
            <a:ext cx="5783056" cy="666276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710" y="170620"/>
            <a:ext cx="4456090" cy="6542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2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47" y="154546"/>
            <a:ext cx="4927601" cy="62333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348" y="1023292"/>
            <a:ext cx="5643406" cy="583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4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57" y="2266842"/>
            <a:ext cx="5413248" cy="157734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135" y="167426"/>
            <a:ext cx="4413908" cy="6563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01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57" y="556883"/>
            <a:ext cx="5518404" cy="605332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061" y="804672"/>
            <a:ext cx="5518404" cy="605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26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54" y="0"/>
            <a:ext cx="5141401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255" y="0"/>
            <a:ext cx="51414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2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648" y="0"/>
            <a:ext cx="54795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599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191" y="344164"/>
            <a:ext cx="8345509" cy="6103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94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686" y="0"/>
            <a:ext cx="5201619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305" y="0"/>
            <a:ext cx="51734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17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519267" y="1718085"/>
            <a:ext cx="4895892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 I N</a:t>
            </a:r>
            <a:endParaRPr lang="es-ES" sz="20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451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643" y="470315"/>
            <a:ext cx="8925059" cy="5973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31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020346" y="249893"/>
            <a:ext cx="41255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70" y="1173223"/>
            <a:ext cx="6242304" cy="46817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941122" y="5934670"/>
            <a:ext cx="82839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www.zona33preescolar.com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103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7</Words>
  <Application>Microsoft Office PowerPoint</Application>
  <PresentationFormat>Panorámica</PresentationFormat>
  <Paragraphs>3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7</cp:revision>
  <dcterms:created xsi:type="dcterms:W3CDTF">2015-02-22T05:56:17Z</dcterms:created>
  <dcterms:modified xsi:type="dcterms:W3CDTF">2015-02-22T06:48:33Z</dcterms:modified>
</cp:coreProperties>
</file>