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360B2-3B5E-4C1B-8E52-3A3F00905F36}" type="datetimeFigureOut">
              <a:rPr lang="es-MX" smtClean="0"/>
              <a:t>19/02/2013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3412-B88B-42B5-A06F-D8532721084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99572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360B2-3B5E-4C1B-8E52-3A3F00905F36}" type="datetimeFigureOut">
              <a:rPr lang="es-MX" smtClean="0"/>
              <a:t>19/02/2013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3412-B88B-42B5-A06F-D8532721084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84516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360B2-3B5E-4C1B-8E52-3A3F00905F36}" type="datetimeFigureOut">
              <a:rPr lang="es-MX" smtClean="0"/>
              <a:t>19/02/2013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3412-B88B-42B5-A06F-D8532721084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36976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360B2-3B5E-4C1B-8E52-3A3F00905F36}" type="datetimeFigureOut">
              <a:rPr lang="es-MX" smtClean="0"/>
              <a:t>19/02/2013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3412-B88B-42B5-A06F-D8532721084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8992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360B2-3B5E-4C1B-8E52-3A3F00905F36}" type="datetimeFigureOut">
              <a:rPr lang="es-MX" smtClean="0"/>
              <a:t>19/02/2013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3412-B88B-42B5-A06F-D8532721084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16740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360B2-3B5E-4C1B-8E52-3A3F00905F36}" type="datetimeFigureOut">
              <a:rPr lang="es-MX" smtClean="0"/>
              <a:t>19/02/2013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3412-B88B-42B5-A06F-D8532721084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25597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360B2-3B5E-4C1B-8E52-3A3F00905F36}" type="datetimeFigureOut">
              <a:rPr lang="es-MX" smtClean="0"/>
              <a:t>19/02/2013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3412-B88B-42B5-A06F-D8532721084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11783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360B2-3B5E-4C1B-8E52-3A3F00905F36}" type="datetimeFigureOut">
              <a:rPr lang="es-MX" smtClean="0"/>
              <a:t>19/02/2013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3412-B88B-42B5-A06F-D8532721084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81631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360B2-3B5E-4C1B-8E52-3A3F00905F36}" type="datetimeFigureOut">
              <a:rPr lang="es-MX" smtClean="0"/>
              <a:t>19/02/2013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3412-B88B-42B5-A06F-D8532721084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0484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360B2-3B5E-4C1B-8E52-3A3F00905F36}" type="datetimeFigureOut">
              <a:rPr lang="es-MX" smtClean="0"/>
              <a:t>19/02/2013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3412-B88B-42B5-A06F-D8532721084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03693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360B2-3B5E-4C1B-8E52-3A3F00905F36}" type="datetimeFigureOut">
              <a:rPr lang="es-MX" smtClean="0"/>
              <a:t>19/02/2013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123412-B88B-42B5-A06F-D8532721084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82309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B360B2-3B5E-4C1B-8E52-3A3F00905F36}" type="datetimeFigureOut">
              <a:rPr lang="es-MX" smtClean="0"/>
              <a:t>19/02/2013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23412-B88B-42B5-A06F-D8532721084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34606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09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90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1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52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93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30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538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967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05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5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050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58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20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11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19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642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96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68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32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50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93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629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231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274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26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95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56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90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76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58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35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14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01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14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19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63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645" y="0"/>
            <a:ext cx="6756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78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0" y="908720"/>
            <a:ext cx="9078320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83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0</Words>
  <Application>Microsoft Office PowerPoint</Application>
  <PresentationFormat>Presentación en pantalla (4:3)</PresentationFormat>
  <Paragraphs>0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39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3</cp:revision>
  <dcterms:created xsi:type="dcterms:W3CDTF">2013-02-19T07:18:55Z</dcterms:created>
  <dcterms:modified xsi:type="dcterms:W3CDTF">2013-02-19T07:48:33Z</dcterms:modified>
</cp:coreProperties>
</file>