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244" y="-6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BA49-FA0D-4796-80A3-EE9D7A98EFC1}" type="datetimeFigureOut">
              <a:rPr lang="es-MX" smtClean="0"/>
              <a:t>21/02/2013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858EF-E9F6-4B59-A9F5-CDD3D67A6E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07417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BA49-FA0D-4796-80A3-EE9D7A98EFC1}" type="datetimeFigureOut">
              <a:rPr lang="es-MX" smtClean="0"/>
              <a:t>21/02/2013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858EF-E9F6-4B59-A9F5-CDD3D67A6E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9192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BA49-FA0D-4796-80A3-EE9D7A98EFC1}" type="datetimeFigureOut">
              <a:rPr lang="es-MX" smtClean="0"/>
              <a:t>21/02/2013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858EF-E9F6-4B59-A9F5-CDD3D67A6E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71355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BA49-FA0D-4796-80A3-EE9D7A98EFC1}" type="datetimeFigureOut">
              <a:rPr lang="es-MX" smtClean="0"/>
              <a:t>21/02/2013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858EF-E9F6-4B59-A9F5-CDD3D67A6E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04195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BA49-FA0D-4796-80A3-EE9D7A98EFC1}" type="datetimeFigureOut">
              <a:rPr lang="es-MX" smtClean="0"/>
              <a:t>21/02/2013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858EF-E9F6-4B59-A9F5-CDD3D67A6E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68862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BA49-FA0D-4796-80A3-EE9D7A98EFC1}" type="datetimeFigureOut">
              <a:rPr lang="es-MX" smtClean="0"/>
              <a:t>21/02/2013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858EF-E9F6-4B59-A9F5-CDD3D67A6E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67878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BA49-FA0D-4796-80A3-EE9D7A98EFC1}" type="datetimeFigureOut">
              <a:rPr lang="es-MX" smtClean="0"/>
              <a:t>21/02/2013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858EF-E9F6-4B59-A9F5-CDD3D67A6E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8297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BA49-FA0D-4796-80A3-EE9D7A98EFC1}" type="datetimeFigureOut">
              <a:rPr lang="es-MX" smtClean="0"/>
              <a:t>21/02/2013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858EF-E9F6-4B59-A9F5-CDD3D67A6E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15088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BA49-FA0D-4796-80A3-EE9D7A98EFC1}" type="datetimeFigureOut">
              <a:rPr lang="es-MX" smtClean="0"/>
              <a:t>21/02/2013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858EF-E9F6-4B59-A9F5-CDD3D67A6E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77531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BA49-FA0D-4796-80A3-EE9D7A98EFC1}" type="datetimeFigureOut">
              <a:rPr lang="es-MX" smtClean="0"/>
              <a:t>21/02/2013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858EF-E9F6-4B59-A9F5-CDD3D67A6E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73662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2BA49-FA0D-4796-80A3-EE9D7A98EFC1}" type="datetimeFigureOut">
              <a:rPr lang="es-MX" smtClean="0"/>
              <a:t>21/02/2013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858EF-E9F6-4B59-A9F5-CDD3D67A6E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86311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2BA49-FA0D-4796-80A3-EE9D7A98EFC1}" type="datetimeFigureOut">
              <a:rPr lang="es-MX" smtClean="0"/>
              <a:t>21/02/2013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858EF-E9F6-4B59-A9F5-CDD3D67A6E1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024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880"/>
            <a:ext cx="9144000" cy="645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237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548" y="115824"/>
            <a:ext cx="7232904" cy="6626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994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92" y="0"/>
            <a:ext cx="78472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201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" y="0"/>
            <a:ext cx="8107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216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02" y="0"/>
            <a:ext cx="8428795" cy="6858000"/>
          </a:xfrm>
          <a:prstGeom prst="rect">
            <a:avLst/>
          </a:prstGeom>
        </p:spPr>
      </p:pic>
      <p:cxnSp>
        <p:nvCxnSpPr>
          <p:cNvPr id="4" name="3 Conector recto"/>
          <p:cNvCxnSpPr/>
          <p:nvPr/>
        </p:nvCxnSpPr>
        <p:spPr>
          <a:xfrm flipH="1">
            <a:off x="2872408" y="44624"/>
            <a:ext cx="813792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29723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45" y="0"/>
            <a:ext cx="83867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117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33" y="0"/>
            <a:ext cx="8395733" cy="6858000"/>
          </a:xfrm>
          <a:prstGeom prst="rect">
            <a:avLst/>
          </a:prstGeom>
        </p:spPr>
      </p:pic>
      <p:cxnSp>
        <p:nvCxnSpPr>
          <p:cNvPr id="4" name="3 Conector recto"/>
          <p:cNvCxnSpPr/>
          <p:nvPr/>
        </p:nvCxnSpPr>
        <p:spPr>
          <a:xfrm>
            <a:off x="467544" y="0"/>
            <a:ext cx="504056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6003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50" y="0"/>
            <a:ext cx="80134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73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04" y="0"/>
            <a:ext cx="86759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324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43" y="0"/>
            <a:ext cx="8230714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02"/>
            <a:ext cx="4700344" cy="1717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9014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91" y="0"/>
            <a:ext cx="81258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5686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75" y="0"/>
            <a:ext cx="86682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776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0" y="0"/>
            <a:ext cx="81332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1542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48" y="0"/>
            <a:ext cx="82611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2270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46" y="0"/>
            <a:ext cx="85353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7682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7" y="0"/>
            <a:ext cx="90384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160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80" y="0"/>
            <a:ext cx="85624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3019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46" y="0"/>
            <a:ext cx="8415708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46" y="0"/>
            <a:ext cx="5058504" cy="76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2430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98" y="0"/>
            <a:ext cx="89086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7273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99" y="0"/>
            <a:ext cx="80364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168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16" y="0"/>
            <a:ext cx="82577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9849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11" y="0"/>
            <a:ext cx="86141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1393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80" y="0"/>
            <a:ext cx="85624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4008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69" y="0"/>
            <a:ext cx="8058861" cy="6858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0"/>
            <a:ext cx="3928872" cy="84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390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24" y="0"/>
            <a:ext cx="83263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6947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10" y="0"/>
            <a:ext cx="81207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8265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40" y="0"/>
            <a:ext cx="82173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7940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74" y="0"/>
            <a:ext cx="77346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486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69" y="0"/>
            <a:ext cx="85258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4801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60" y="0"/>
            <a:ext cx="79662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0763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77" y="0"/>
            <a:ext cx="8194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8607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77" y="0"/>
            <a:ext cx="8194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6503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77" y="0"/>
            <a:ext cx="8194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6706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77" y="0"/>
            <a:ext cx="8194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6092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65728" y="-597354"/>
            <a:ext cx="6687324" cy="799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8409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77" y="0"/>
            <a:ext cx="8194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0971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77" y="0"/>
            <a:ext cx="8194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4483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77" y="0"/>
            <a:ext cx="8194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591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77" y="0"/>
            <a:ext cx="8194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6102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45" y="0"/>
            <a:ext cx="82607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6647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45" y="0"/>
            <a:ext cx="82607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5518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116632"/>
            <a:ext cx="8821542" cy="659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60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74583" y="394090"/>
            <a:ext cx="6781006" cy="6146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90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88" y="332656"/>
            <a:ext cx="8803922" cy="6086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19886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60"/>
            <a:ext cx="9071266" cy="472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68782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0</Words>
  <Application>Microsoft Office PowerPoint</Application>
  <PresentationFormat>Presentación en pantalla (4:3)</PresentationFormat>
  <Paragraphs>0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45</vt:i4>
      </vt:variant>
    </vt:vector>
  </HeadingPairs>
  <TitlesOfParts>
    <vt:vector size="46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9</cp:revision>
  <dcterms:created xsi:type="dcterms:W3CDTF">2013-02-21T20:46:26Z</dcterms:created>
  <dcterms:modified xsi:type="dcterms:W3CDTF">2013-02-21T22:16:03Z</dcterms:modified>
</cp:coreProperties>
</file>