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0" r:id="rId3"/>
    <p:sldId id="257" r:id="rId4"/>
    <p:sldId id="281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57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3193-B7B1-4B72-9B92-A37ABB170AAE}" type="datetimeFigureOut">
              <a:rPr lang="es-MX" smtClean="0"/>
              <a:t>05/12/2015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8355-3F20-46F2-AF53-171D6A2B03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5962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3193-B7B1-4B72-9B92-A37ABB170AAE}" type="datetimeFigureOut">
              <a:rPr lang="es-MX" smtClean="0"/>
              <a:t>05/12/2015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8355-3F20-46F2-AF53-171D6A2B03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335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3193-B7B1-4B72-9B92-A37ABB170AAE}" type="datetimeFigureOut">
              <a:rPr lang="es-MX" smtClean="0"/>
              <a:t>05/12/2015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8355-3F20-46F2-AF53-171D6A2B03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14592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3193-B7B1-4B72-9B92-A37ABB170AAE}" type="datetimeFigureOut">
              <a:rPr lang="es-MX" smtClean="0"/>
              <a:t>05/12/2015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8355-3F20-46F2-AF53-171D6A2B03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69182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3193-B7B1-4B72-9B92-A37ABB170AAE}" type="datetimeFigureOut">
              <a:rPr lang="es-MX" smtClean="0"/>
              <a:t>05/12/2015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8355-3F20-46F2-AF53-171D6A2B03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965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3193-B7B1-4B72-9B92-A37ABB170AAE}" type="datetimeFigureOut">
              <a:rPr lang="es-MX" smtClean="0"/>
              <a:t>05/12/2015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8355-3F20-46F2-AF53-171D6A2B03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2555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3193-B7B1-4B72-9B92-A37ABB170AAE}" type="datetimeFigureOut">
              <a:rPr lang="es-MX" smtClean="0"/>
              <a:t>05/12/2015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8355-3F20-46F2-AF53-171D6A2B03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30118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3193-B7B1-4B72-9B92-A37ABB170AAE}" type="datetimeFigureOut">
              <a:rPr lang="es-MX" smtClean="0"/>
              <a:t>05/12/2015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8355-3F20-46F2-AF53-171D6A2B03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2357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3193-B7B1-4B72-9B92-A37ABB170AAE}" type="datetimeFigureOut">
              <a:rPr lang="es-MX" smtClean="0"/>
              <a:t>05/12/2015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8355-3F20-46F2-AF53-171D6A2B03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7569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3193-B7B1-4B72-9B92-A37ABB170AAE}" type="datetimeFigureOut">
              <a:rPr lang="es-MX" smtClean="0"/>
              <a:t>05/12/2015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8355-3F20-46F2-AF53-171D6A2B03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595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3193-B7B1-4B72-9B92-A37ABB170AAE}" type="datetimeFigureOut">
              <a:rPr lang="es-MX" smtClean="0"/>
              <a:t>05/12/2015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8355-3F20-46F2-AF53-171D6A2B03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259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C3193-B7B1-4B72-9B92-A37ABB170AAE}" type="datetimeFigureOut">
              <a:rPr lang="es-MX" smtClean="0"/>
              <a:t>05/12/2015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98355-3F20-46F2-AF53-171D6A2B03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82066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939"/>
            <a:ext cx="9144000" cy="6438122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209661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36" y="820271"/>
            <a:ext cx="8564276" cy="504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409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9"/>
            <a:ext cx="9144000" cy="684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38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72" y="106680"/>
            <a:ext cx="8677656" cy="6644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2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13" y="1043189"/>
            <a:ext cx="9125428" cy="479094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69" y="1157489"/>
            <a:ext cx="1517904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394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30" y="0"/>
            <a:ext cx="86823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139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30" y="0"/>
            <a:ext cx="86823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151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30" y="0"/>
            <a:ext cx="86823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23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74" y="0"/>
            <a:ext cx="7829760" cy="619473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2032"/>
            <a:ext cx="3709115" cy="905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05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62" y="0"/>
            <a:ext cx="88828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766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96012"/>
            <a:ext cx="8991600" cy="6665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49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35" y="0"/>
            <a:ext cx="85327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67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41" y="2034862"/>
            <a:ext cx="7955645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397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50" y="0"/>
            <a:ext cx="87608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494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7" y="0"/>
            <a:ext cx="89383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303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9" y="528033"/>
            <a:ext cx="9024642" cy="5769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068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21" y="0"/>
            <a:ext cx="87349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70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18941"/>
            <a:ext cx="9126622" cy="643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513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42" y="0"/>
            <a:ext cx="836025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784848" cy="101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9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528"/>
            <a:ext cx="9144000" cy="679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431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36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750" y="0"/>
            <a:ext cx="694925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703576" cy="70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68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291" y="0"/>
            <a:ext cx="7298709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96435" cy="1056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699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77" y="0"/>
            <a:ext cx="7495310" cy="578492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24" y="5784922"/>
            <a:ext cx="7588215" cy="1073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238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85086" y="2550476"/>
            <a:ext cx="276550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FIN…</a:t>
            </a:r>
            <a:endParaRPr lang="es-ES" sz="9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9124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5" y="1344705"/>
            <a:ext cx="9030958" cy="4155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356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2</Words>
  <Application>Microsoft Office PowerPoint</Application>
  <PresentationFormat>Presentación en pantalla (4:3)</PresentationFormat>
  <Paragraphs>1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victor_casa</dc:creator>
  <cp:lastModifiedBy>victor_casa</cp:lastModifiedBy>
  <cp:revision>7</cp:revision>
  <dcterms:created xsi:type="dcterms:W3CDTF">2015-12-05T05:19:22Z</dcterms:created>
  <dcterms:modified xsi:type="dcterms:W3CDTF">2015-12-05T06:26:45Z</dcterms:modified>
</cp:coreProperties>
</file>