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7764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716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67493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458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37776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0881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7805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8185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3593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4713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382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51639-7BDD-4E47-B0D0-2231AAC8A562}" type="datetimeFigureOut">
              <a:rPr lang="es-MX" smtClean="0"/>
              <a:t>01/03/2015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2E86D-C2D4-46B9-81E4-62D0CD01B3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5409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571" y="0"/>
            <a:ext cx="5242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0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571" y="0"/>
            <a:ext cx="5242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63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57" y="0"/>
            <a:ext cx="524285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601" y="0"/>
            <a:ext cx="5198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6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59" y="0"/>
            <a:ext cx="5685692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251" y="0"/>
            <a:ext cx="5685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30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282" y="0"/>
            <a:ext cx="56714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3" y="0"/>
            <a:ext cx="6060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3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3" y="0"/>
            <a:ext cx="6060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5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853" y="0"/>
            <a:ext cx="59582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2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853" y="0"/>
            <a:ext cx="59582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4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16" y="0"/>
            <a:ext cx="524209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906" y="0"/>
            <a:ext cx="5242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87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504" y="0"/>
            <a:ext cx="5072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40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3" y="0"/>
            <a:ext cx="6705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7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2" y="0"/>
            <a:ext cx="588142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793" y="0"/>
            <a:ext cx="58814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49" y="0"/>
            <a:ext cx="572438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037" y="0"/>
            <a:ext cx="5724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6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547" y="0"/>
            <a:ext cx="60049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7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538"/>
            <a:ext cx="597597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976" y="-22538"/>
            <a:ext cx="6216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1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97" y="0"/>
            <a:ext cx="584746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258" y="0"/>
            <a:ext cx="5847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36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820"/>
            <a:ext cx="6265822" cy="64716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725" y="231820"/>
            <a:ext cx="6216275" cy="64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1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503" y="0"/>
            <a:ext cx="5752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1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503" y="0"/>
            <a:ext cx="5752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52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099" y="0"/>
            <a:ext cx="55138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64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800" y="0"/>
            <a:ext cx="53103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65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98679" y="2024800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706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1" y="127787"/>
            <a:ext cx="9791113" cy="64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8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1648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9" y="5797051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</a:t>
            </a:r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947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</Words>
  <Application>Microsoft Office PowerPoint</Application>
  <PresentationFormat>Panorámica</PresentationFormat>
  <Paragraphs>3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2015-03-01T05:13:34Z</dcterms:created>
  <dcterms:modified xsi:type="dcterms:W3CDTF">2015-03-01T18:39:57Z</dcterms:modified>
</cp:coreProperties>
</file>