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43"/>
  </p:normalViewPr>
  <p:slideViewPr>
    <p:cSldViewPr snapToGrid="0" snapToObjects="1">
      <p:cViewPr varScale="1">
        <p:scale>
          <a:sx n="90" d="100"/>
          <a:sy n="90" d="100"/>
        </p:scale>
        <p:origin x="8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presProps" Target="presProps.xml"/><Relationship Id="rId42" Type="http://schemas.openxmlformats.org/officeDocument/2006/relationships/viewProps" Target="viewProps.xml"/><Relationship Id="rId43" Type="http://schemas.openxmlformats.org/officeDocument/2006/relationships/theme" Target="theme/theme1.xml"/><Relationship Id="rId4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996-CF57-FD4D-B447-7AFA3E51E38C}" type="datetimeFigureOut">
              <a:rPr lang="es-ES_tradnl" smtClean="0"/>
              <a:t>3/1/16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B1D1-23D9-9D4B-8C40-204E8CA66EF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2526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996-CF57-FD4D-B447-7AFA3E51E38C}" type="datetimeFigureOut">
              <a:rPr lang="es-ES_tradnl" smtClean="0"/>
              <a:t>3/1/16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B1D1-23D9-9D4B-8C40-204E8CA66EF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26901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996-CF57-FD4D-B447-7AFA3E51E38C}" type="datetimeFigureOut">
              <a:rPr lang="es-ES_tradnl" smtClean="0"/>
              <a:t>3/1/16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B1D1-23D9-9D4B-8C40-204E8CA66EF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76475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996-CF57-FD4D-B447-7AFA3E51E38C}" type="datetimeFigureOut">
              <a:rPr lang="es-ES_tradnl" smtClean="0"/>
              <a:t>3/1/16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B1D1-23D9-9D4B-8C40-204E8CA66EF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42122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996-CF57-FD4D-B447-7AFA3E51E38C}" type="datetimeFigureOut">
              <a:rPr lang="es-ES_tradnl" smtClean="0"/>
              <a:t>3/1/16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B1D1-23D9-9D4B-8C40-204E8CA66EF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23827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996-CF57-FD4D-B447-7AFA3E51E38C}" type="datetimeFigureOut">
              <a:rPr lang="es-ES_tradnl" smtClean="0"/>
              <a:t>3/1/16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B1D1-23D9-9D4B-8C40-204E8CA66EF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70400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996-CF57-FD4D-B447-7AFA3E51E38C}" type="datetimeFigureOut">
              <a:rPr lang="es-ES_tradnl" smtClean="0"/>
              <a:t>3/1/16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B1D1-23D9-9D4B-8C40-204E8CA66EF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25881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996-CF57-FD4D-B447-7AFA3E51E38C}" type="datetimeFigureOut">
              <a:rPr lang="es-ES_tradnl" smtClean="0"/>
              <a:t>3/1/16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B1D1-23D9-9D4B-8C40-204E8CA66EF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19587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996-CF57-FD4D-B447-7AFA3E51E38C}" type="datetimeFigureOut">
              <a:rPr lang="es-ES_tradnl" smtClean="0"/>
              <a:t>3/1/16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B1D1-23D9-9D4B-8C40-204E8CA66EF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17487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996-CF57-FD4D-B447-7AFA3E51E38C}" type="datetimeFigureOut">
              <a:rPr lang="es-ES_tradnl" smtClean="0"/>
              <a:t>3/1/16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B1D1-23D9-9D4B-8C40-204E8CA66EF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0082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996-CF57-FD4D-B447-7AFA3E51E38C}" type="datetimeFigureOut">
              <a:rPr lang="es-ES_tradnl" smtClean="0"/>
              <a:t>3/1/16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7B1D1-23D9-9D4B-8C40-204E8CA66EF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72668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D6996-CF57-FD4D-B447-7AFA3E51E38C}" type="datetimeFigureOut">
              <a:rPr lang="es-ES_tradnl" smtClean="0"/>
              <a:t>3/1/16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7B1D1-23D9-9D4B-8C40-204E8CA66EF5}" type="slidenum">
              <a:rPr lang="es-ES_tradnl" smtClean="0"/>
              <a:t>‹Nr.›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39621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129" y="0"/>
            <a:ext cx="10028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27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508000"/>
            <a:ext cx="8522208" cy="5827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41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513" y="1"/>
            <a:ext cx="8656985" cy="677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02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863" y="0"/>
            <a:ext cx="5160984" cy="6872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79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150" y="0"/>
            <a:ext cx="51752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876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125" y="50776"/>
            <a:ext cx="7886699" cy="6768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49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0"/>
            <a:ext cx="7487570" cy="684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03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527" y="157163"/>
            <a:ext cx="12202798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94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13" y="0"/>
            <a:ext cx="118723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0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68" y="0"/>
            <a:ext cx="122152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3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13" y="-1"/>
            <a:ext cx="11777663" cy="682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97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" y="442913"/>
            <a:ext cx="12151307" cy="597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25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63" y="0"/>
            <a:ext cx="118713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57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188"/>
            <a:ext cx="12166644" cy="615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4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8" y="0"/>
            <a:ext cx="11248992" cy="683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110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67" y="0"/>
            <a:ext cx="11280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93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17" y="0"/>
            <a:ext cx="11280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80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828" y="0"/>
            <a:ext cx="106084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8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1" y="-1"/>
            <a:ext cx="1219706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78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7" y="-1"/>
            <a:ext cx="1217116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38" y="1430"/>
            <a:ext cx="11420475" cy="685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2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75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75" y="42057"/>
            <a:ext cx="8429625" cy="678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43" y="-1"/>
            <a:ext cx="1221974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03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99" y="0"/>
            <a:ext cx="113627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55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12" y="0"/>
            <a:ext cx="113627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6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300"/>
            <a:ext cx="12192000" cy="660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88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73" y="271179"/>
            <a:ext cx="12217273" cy="6315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52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297" y="-1"/>
            <a:ext cx="1223629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61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402" y="52137"/>
            <a:ext cx="9299936" cy="6805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33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67" y="0"/>
            <a:ext cx="118997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41" y="0"/>
            <a:ext cx="111618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89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1" y="0"/>
            <a:ext cx="119562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9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3" y="200025"/>
            <a:ext cx="12176867" cy="645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0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13" y="-3203"/>
            <a:ext cx="8086725" cy="684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78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007995" y="2295822"/>
            <a:ext cx="18902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</a:t>
            </a:r>
            <a:endParaRPr lang="es-ES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9277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89" y="414338"/>
            <a:ext cx="11156319" cy="615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13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70" y="571500"/>
            <a:ext cx="11614916" cy="558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96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424" y="1633240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321999" y="709910"/>
            <a:ext cx="3605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8580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4</Words>
  <Application>Microsoft Macintosh PowerPoint</Application>
  <PresentationFormat>Panorámica</PresentationFormat>
  <Paragraphs>2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zona mendoza</dc:creator>
  <cp:lastModifiedBy>zona mendoza</cp:lastModifiedBy>
  <cp:revision>4</cp:revision>
  <dcterms:created xsi:type="dcterms:W3CDTF">2016-01-04T01:58:21Z</dcterms:created>
  <dcterms:modified xsi:type="dcterms:W3CDTF">2016-01-04T02:50:16Z</dcterms:modified>
</cp:coreProperties>
</file>