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39452B-C9EF-4449-AD91-42C7A403D7AF}" type="datetimeFigureOut">
              <a:rPr lang="es-MX" smtClean="0"/>
              <a:t>25/11/2011</a:t>
            </a:fld>
            <a:endParaRPr lang="es-MX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46DAA3-B6D7-44D0-BC75-1FB04D0103FB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859858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46DAA3-B6D7-44D0-BC75-1FB04D0103FB}" type="slidenum">
              <a:rPr lang="es-MX" smtClean="0"/>
              <a:t>10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737727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25/11/2011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25/11/2011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25/11/2011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25/11/2011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25/11/2011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25/11/2011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25/11/2011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25/11/2011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25/11/2011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25/11/2011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25/11/2011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847CFC-816F-41D0-AAC0-9BF4FEBC753E}" type="datetimeFigureOut">
              <a:rPr lang="es-ES" smtClean="0"/>
              <a:t>25/11/2011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4925" y="-26144"/>
            <a:ext cx="5134150" cy="6858000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2004925" y="5373216"/>
            <a:ext cx="1702979" cy="145864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91220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3826" y="0"/>
            <a:ext cx="5076348" cy="68580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5508104" y="5517232"/>
            <a:ext cx="1602070" cy="1340768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003806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3995" y="0"/>
            <a:ext cx="583601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648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104340" cy="6858000"/>
          </a:xfrm>
          <a:prstGeom prst="rect">
            <a:avLst/>
          </a:prstGeom>
        </p:spPr>
      </p:pic>
      <p:pic>
        <p:nvPicPr>
          <p:cNvPr id="2" name="1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928" y="0"/>
            <a:ext cx="522007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1701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2500" y="0"/>
            <a:ext cx="5051500" cy="7245424"/>
          </a:xfrm>
          <a:prstGeom prst="rect">
            <a:avLst/>
          </a:prstGeom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67186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6778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3916" y="-50304"/>
            <a:ext cx="5180084" cy="6908304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0528" y="-81354"/>
            <a:ext cx="5290964" cy="6939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3359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560" y="-3696"/>
            <a:ext cx="5076104" cy="6861696"/>
          </a:xfrm>
          <a:prstGeom prst="rect">
            <a:avLst/>
          </a:prstGeom>
        </p:spPr>
      </p:pic>
      <p:pic>
        <p:nvPicPr>
          <p:cNvPr id="2" name="1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3517" y="-29592"/>
            <a:ext cx="531048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3122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32079"/>
            <a:ext cx="5285731" cy="6858000"/>
          </a:xfrm>
          <a:prstGeom prst="rect">
            <a:avLst/>
          </a:prstGeom>
        </p:spPr>
      </p:pic>
      <p:pic>
        <p:nvPicPr>
          <p:cNvPr id="2" name="1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5454" y="-32079"/>
            <a:ext cx="497854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9327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5148066" cy="6858000"/>
          </a:xfrm>
          <a:prstGeom prst="rect">
            <a:avLst/>
          </a:prstGeom>
        </p:spPr>
      </p:pic>
      <p:pic>
        <p:nvPicPr>
          <p:cNvPr id="2" name="1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7944" y="0"/>
            <a:ext cx="507605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9001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92748" y="-277332"/>
            <a:ext cx="5323048" cy="6984776"/>
          </a:xfrm>
          <a:prstGeom prst="rect">
            <a:avLst/>
          </a:prstGeom>
        </p:spPr>
      </p:pic>
      <p:pic>
        <p:nvPicPr>
          <p:cNvPr id="2" name="1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0"/>
            <a:ext cx="50418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7282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3039" y="45074"/>
            <a:ext cx="5292080" cy="6858000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-15846"/>
            <a:ext cx="512457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1873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4932040" y="-21138"/>
            <a:ext cx="4211960" cy="19798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9029" y="176842"/>
            <a:ext cx="5193495" cy="6869798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11950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7190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7000" y="0"/>
            <a:ext cx="5135519" cy="6858000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457"/>
            <a:ext cx="528988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6610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7416" y="-12013"/>
            <a:ext cx="5256584" cy="6858000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30" y="-12013"/>
            <a:ext cx="50029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4288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216662" cy="6858000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5936" y="0"/>
            <a:ext cx="514806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7909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2952" y="0"/>
            <a:ext cx="4861048" cy="6858000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83497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6239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1057" y="0"/>
            <a:ext cx="5132943" cy="6858000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4242"/>
            <a:ext cx="522007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7092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15" y="-60881"/>
            <a:ext cx="5174465" cy="6876000"/>
          </a:xfrm>
          <a:prstGeom prst="rect">
            <a:avLst/>
          </a:prstGeom>
        </p:spPr>
      </p:pic>
      <p:pic>
        <p:nvPicPr>
          <p:cNvPr id="2" name="1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5591" y="-99392"/>
            <a:ext cx="5220072" cy="69530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5149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4741" y="2410"/>
            <a:ext cx="5199259" cy="6858000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0"/>
            <a:ext cx="518724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2320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7484" y="0"/>
            <a:ext cx="5086516" cy="6858000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62880"/>
            <a:ext cx="5169760" cy="6920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6857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7415" y="-25330"/>
            <a:ext cx="5256585" cy="6858000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0528" y="0"/>
            <a:ext cx="5112569" cy="7101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0056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271" y="0"/>
            <a:ext cx="516145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4189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ici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82</TotalTime>
  <Words>1</Words>
  <Application>Microsoft Office PowerPoint</Application>
  <PresentationFormat>Presentación en pantalla (4:3)</PresentationFormat>
  <Paragraphs>1</Paragraphs>
  <Slides>22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22</vt:i4>
      </vt:variant>
    </vt:vector>
  </HeadingPairs>
  <TitlesOfParts>
    <vt:vector size="23" baseType="lpstr"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COMPAQ</dc:creator>
  <cp:lastModifiedBy>COMPAQ</cp:lastModifiedBy>
  <cp:revision>10</cp:revision>
  <dcterms:created xsi:type="dcterms:W3CDTF">2011-11-25T02:24:34Z</dcterms:created>
  <dcterms:modified xsi:type="dcterms:W3CDTF">2011-11-26T01:28:17Z</dcterms:modified>
</cp:coreProperties>
</file>