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notesSlides/notesSlide27.xml" ContentType="application/vnd.openxmlformats-officedocument.presentationml.notesSlide+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notesSlides/notesSlide30.xml" ContentType="application/vnd.openxmlformats-officedocument.presentationml.notesSlide+xml"/>
  <Override PartName="/ppt/diagrams/quickStyle13.xml" ContentType="application/vnd.openxmlformats-officedocument.drawingml.diagramStyl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drawing7.xml" ContentType="application/vnd.ms-office.drawingml.diagramDrawing+xml"/>
  <Override PartName="/ppt/diagrams/layout13.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3.xml" ContentType="application/vnd.openxmlformats-officedocument.presentationml.notesSlide+xml"/>
  <Override PartName="/ppt/diagrams/drawing3.xml" ContentType="application/vnd.ms-office.drawingml.diagramDrawing+xml"/>
  <Override PartName="/ppt/diagrams/colors12.xml" ContentType="application/vnd.openxmlformats-officedocument.drawingml.diagramColors+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notesSlides/notesSlide15.xml" ContentType="application/vnd.openxmlformats-officedocument.presentationml.notesSlide+xml"/>
  <Override PartName="/ppt/diagrams/data9.xml" ContentType="application/vnd.openxmlformats-officedocument.drawingml.diagramData+xml"/>
  <Override PartName="/ppt/diagrams/data10.xml" ContentType="application/vnd.openxmlformats-officedocument.drawingml.diagramData+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notesSlides/notesSlide13.xml" ContentType="application/vnd.openxmlformats-officedocument.presentationml.notesSlide+xml"/>
  <Override PartName="/ppt/diagrams/colors9.xml" ContentType="application/vnd.openxmlformats-officedocument.drawingml.diagramColors+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diagrams/colors7.xml" ContentType="application/vnd.openxmlformats-officedocument.drawingml.diagramColors+xml"/>
  <Override PartName="/ppt/diagrams/drawing8.xml" ContentType="application/vnd.ms-office.drawingml.diagramDrawing+xml"/>
  <Default Extension="tiff" ContentType="image/tiff"/>
  <Override PartName="/ppt/notesSlides/notesSlide20.xml" ContentType="application/vnd.openxmlformats-officedocument.presentationml.notesSlide+xml"/>
  <Override PartName="/ppt/diagrams/quickStyle12.xml" ContentType="application/vnd.openxmlformats-officedocument.drawingml.diagramStyle+xml"/>
  <Override PartName="/ppt/notesSlides/notesSlide31.xml" ContentType="application/vnd.openxmlformats-officedocument.presentationml.notesSlide+xml"/>
  <Override PartName="/ppt/diagrams/drawing13.xml" ContentType="application/vnd.ms-office.drawingml.diagramDrawing+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notesSlides/notesSlide18.xml" ContentType="application/vnd.openxmlformats-officedocument.presentationml.notes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drawing9.xml" ContentType="application/vnd.ms-office.drawingml.diagramDrawing+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diagrams/layout11.xml" ContentType="application/vnd.openxmlformats-officedocument.drawingml.diagramLayout+xml"/>
  <Override PartName="/ppt/slides/slide28.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slides/slide24.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35"/>
  </p:notesMasterIdLst>
  <p:handoutMasterIdLst>
    <p:handoutMasterId r:id="rId36"/>
  </p:handoutMasterIdLst>
  <p:sldIdLst>
    <p:sldId id="294" r:id="rId2"/>
    <p:sldId id="382" r:id="rId3"/>
    <p:sldId id="414" r:id="rId4"/>
    <p:sldId id="385" r:id="rId5"/>
    <p:sldId id="390" r:id="rId6"/>
    <p:sldId id="412" r:id="rId7"/>
    <p:sldId id="413" r:id="rId8"/>
    <p:sldId id="389" r:id="rId9"/>
    <p:sldId id="393" r:id="rId10"/>
    <p:sldId id="421" r:id="rId11"/>
    <p:sldId id="394" r:id="rId12"/>
    <p:sldId id="422" r:id="rId13"/>
    <p:sldId id="423" r:id="rId14"/>
    <p:sldId id="435" r:id="rId15"/>
    <p:sldId id="437" r:id="rId16"/>
    <p:sldId id="438" r:id="rId17"/>
    <p:sldId id="439" r:id="rId18"/>
    <p:sldId id="374" r:id="rId19"/>
    <p:sldId id="436" r:id="rId20"/>
    <p:sldId id="445" r:id="rId21"/>
    <p:sldId id="428" r:id="rId22"/>
    <p:sldId id="446" r:id="rId23"/>
    <p:sldId id="441" r:id="rId24"/>
    <p:sldId id="447" r:id="rId25"/>
    <p:sldId id="402" r:id="rId26"/>
    <p:sldId id="448" r:id="rId27"/>
    <p:sldId id="449" r:id="rId28"/>
    <p:sldId id="450" r:id="rId29"/>
    <p:sldId id="453" r:id="rId30"/>
    <p:sldId id="452" r:id="rId31"/>
    <p:sldId id="451" r:id="rId32"/>
    <p:sldId id="454" r:id="rId33"/>
    <p:sldId id="349" r:id="rId34"/>
  </p:sldIdLst>
  <p:sldSz cx="9144000" cy="6858000" type="screen4x3"/>
  <p:notesSz cx="7010400" cy="92964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5E9B"/>
    <a:srgbClr val="868300"/>
    <a:srgbClr val="D8D9E8"/>
    <a:srgbClr val="ACA800"/>
    <a:srgbClr val="666633"/>
    <a:srgbClr val="41436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_rels/data13.xml.rels><?xml version="1.0" encoding="UTF-8" standalone="yes"?>
<Relationships xmlns="http://schemas.openxmlformats.org/package/2006/relationships"><Relationship Id="rId1" Type="http://schemas.openxmlformats.org/officeDocument/2006/relationships/image" Target="../media/image7.png"/></Relationships>
</file>

<file path=ppt/diagrams/_rels/drawing13.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3C3A11-4B98-4111-B510-80BC420EF144}" type="doc">
      <dgm:prSet loTypeId="urn:microsoft.com/office/officeart/2005/8/layout/hierarchy3" loCatId="list" qsTypeId="urn:microsoft.com/office/officeart/2005/8/quickstyle/simple1" qsCatId="simple" csTypeId="urn:microsoft.com/office/officeart/2005/8/colors/accent3_1" csCatId="accent3" phldr="1"/>
      <dgm:spPr/>
      <dgm:t>
        <a:bodyPr/>
        <a:lstStyle/>
        <a:p>
          <a:endParaRPr lang="es-ES"/>
        </a:p>
      </dgm:t>
    </dgm:pt>
    <dgm:pt modelId="{23B5BBFA-7374-4BD9-B4E9-8D92483D88C1}">
      <dgm:prSet phldrT="[Texto]"/>
      <dgm:spPr/>
      <dgm:t>
        <a:bodyPr/>
        <a:lstStyle/>
        <a:p>
          <a:r>
            <a:rPr lang="es-ES" dirty="0" smtClean="0"/>
            <a:t>Violencia</a:t>
          </a:r>
          <a:endParaRPr lang="es-ES" dirty="0"/>
        </a:p>
      </dgm:t>
    </dgm:pt>
    <dgm:pt modelId="{1FF9D8DB-1FBF-47F7-A794-E379D2427F51}" type="parTrans" cxnId="{CFBD3808-7C7E-4C18-AEF0-265F2FCE847E}">
      <dgm:prSet/>
      <dgm:spPr/>
      <dgm:t>
        <a:bodyPr/>
        <a:lstStyle/>
        <a:p>
          <a:endParaRPr lang="es-ES"/>
        </a:p>
      </dgm:t>
    </dgm:pt>
    <dgm:pt modelId="{9281160D-454B-4C1B-B8B0-3AF12C22F401}" type="sibTrans" cxnId="{CFBD3808-7C7E-4C18-AEF0-265F2FCE847E}">
      <dgm:prSet/>
      <dgm:spPr/>
      <dgm:t>
        <a:bodyPr/>
        <a:lstStyle/>
        <a:p>
          <a:endParaRPr lang="es-ES"/>
        </a:p>
      </dgm:t>
    </dgm:pt>
    <dgm:pt modelId="{A5195970-DA9C-4D0F-B311-B7D5CC247C80}">
      <dgm:prSet phldrT="[Texto]"/>
      <dgm:spPr/>
      <dgm:t>
        <a:bodyPr/>
        <a:lstStyle/>
        <a:p>
          <a:pPr algn="l" rtl="0"/>
          <a:r>
            <a:rPr lang="es-AR" b="0" dirty="0" smtClean="0"/>
            <a:t>Son</a:t>
          </a:r>
          <a:r>
            <a:rPr lang="es-AR" b="1" dirty="0" smtClean="0"/>
            <a:t> </a:t>
          </a:r>
          <a:r>
            <a:rPr lang="es-ES" dirty="0" smtClean="0"/>
            <a:t>las acciones que una persona o un grupo ejerce sobre otra para molestarla, dañarla, someterla o para obligarla a hacer lo que no quiere. La violencia es aprendida y evitable. </a:t>
          </a:r>
          <a:endParaRPr lang="es-ES" dirty="0"/>
        </a:p>
      </dgm:t>
    </dgm:pt>
    <dgm:pt modelId="{64876D73-5026-4FC1-A22A-2EC42DBF60D6}" type="parTrans" cxnId="{12798BD1-8EDB-49EB-9F82-3AD05D435EFB}">
      <dgm:prSet/>
      <dgm:spPr/>
      <dgm:t>
        <a:bodyPr/>
        <a:lstStyle/>
        <a:p>
          <a:endParaRPr lang="es-ES"/>
        </a:p>
      </dgm:t>
    </dgm:pt>
    <dgm:pt modelId="{C1104300-6B5F-48A7-958C-4CAC8E4C629E}" type="sibTrans" cxnId="{12798BD1-8EDB-49EB-9F82-3AD05D435EFB}">
      <dgm:prSet/>
      <dgm:spPr/>
      <dgm:t>
        <a:bodyPr/>
        <a:lstStyle/>
        <a:p>
          <a:endParaRPr lang="es-ES"/>
        </a:p>
      </dgm:t>
    </dgm:pt>
    <dgm:pt modelId="{9222CFBB-126D-4D1A-A57B-26193477F7B8}" type="pres">
      <dgm:prSet presAssocID="{1F3C3A11-4B98-4111-B510-80BC420EF144}" presName="diagram" presStyleCnt="0">
        <dgm:presLayoutVars>
          <dgm:chPref val="1"/>
          <dgm:dir/>
          <dgm:animOne val="branch"/>
          <dgm:animLvl val="lvl"/>
          <dgm:resizeHandles/>
        </dgm:presLayoutVars>
      </dgm:prSet>
      <dgm:spPr/>
      <dgm:t>
        <a:bodyPr/>
        <a:lstStyle/>
        <a:p>
          <a:endParaRPr lang="es-MX"/>
        </a:p>
      </dgm:t>
    </dgm:pt>
    <dgm:pt modelId="{90285E89-AF62-49C0-8862-DDC60B17C388}" type="pres">
      <dgm:prSet presAssocID="{23B5BBFA-7374-4BD9-B4E9-8D92483D88C1}" presName="root" presStyleCnt="0"/>
      <dgm:spPr/>
    </dgm:pt>
    <dgm:pt modelId="{C69E7B79-3ED3-4186-9DFD-CC9AEA375EA8}" type="pres">
      <dgm:prSet presAssocID="{23B5BBFA-7374-4BD9-B4E9-8D92483D88C1}" presName="rootComposite" presStyleCnt="0"/>
      <dgm:spPr/>
    </dgm:pt>
    <dgm:pt modelId="{F04C6A4D-97EF-4B5A-A5E4-6DA7FE4B00A1}" type="pres">
      <dgm:prSet presAssocID="{23B5BBFA-7374-4BD9-B4E9-8D92483D88C1}" presName="rootText" presStyleLbl="node1" presStyleIdx="0" presStyleCnt="1" custScaleY="43059" custLinFactX="-392" custLinFactNeighborX="-100000" custLinFactNeighborY="1405"/>
      <dgm:spPr/>
      <dgm:t>
        <a:bodyPr/>
        <a:lstStyle/>
        <a:p>
          <a:endParaRPr lang="es-MX"/>
        </a:p>
      </dgm:t>
    </dgm:pt>
    <dgm:pt modelId="{8586B48D-2AA4-4AE3-BD73-6919170BCA6C}" type="pres">
      <dgm:prSet presAssocID="{23B5BBFA-7374-4BD9-B4E9-8D92483D88C1}" presName="rootConnector" presStyleLbl="node1" presStyleIdx="0" presStyleCnt="1"/>
      <dgm:spPr/>
      <dgm:t>
        <a:bodyPr/>
        <a:lstStyle/>
        <a:p>
          <a:endParaRPr lang="es-MX"/>
        </a:p>
      </dgm:t>
    </dgm:pt>
    <dgm:pt modelId="{19D4C580-2DFA-4713-96EF-A8BC4A9DFB04}" type="pres">
      <dgm:prSet presAssocID="{23B5BBFA-7374-4BD9-B4E9-8D92483D88C1}" presName="childShape" presStyleCnt="0"/>
      <dgm:spPr/>
    </dgm:pt>
    <dgm:pt modelId="{487F206C-A02D-4945-8F34-B7751A12C6B1}" type="pres">
      <dgm:prSet presAssocID="{64876D73-5026-4FC1-A22A-2EC42DBF60D6}" presName="Name13" presStyleLbl="parChTrans1D2" presStyleIdx="0" presStyleCnt="1"/>
      <dgm:spPr/>
      <dgm:t>
        <a:bodyPr/>
        <a:lstStyle/>
        <a:p>
          <a:endParaRPr lang="es-MX"/>
        </a:p>
      </dgm:t>
    </dgm:pt>
    <dgm:pt modelId="{35BB4F12-4CA8-4841-966B-9A84C558A6BE}" type="pres">
      <dgm:prSet presAssocID="{A5195970-DA9C-4D0F-B311-B7D5CC247C80}" presName="childText" presStyleLbl="bgAcc1" presStyleIdx="0" presStyleCnt="1" custScaleY="168354">
        <dgm:presLayoutVars>
          <dgm:bulletEnabled val="1"/>
        </dgm:presLayoutVars>
      </dgm:prSet>
      <dgm:spPr/>
      <dgm:t>
        <a:bodyPr/>
        <a:lstStyle/>
        <a:p>
          <a:endParaRPr lang="es-ES"/>
        </a:p>
      </dgm:t>
    </dgm:pt>
  </dgm:ptLst>
  <dgm:cxnLst>
    <dgm:cxn modelId="{EDCADD89-6C5F-410F-BE24-6FEC1AA4DC03}" type="presOf" srcId="{64876D73-5026-4FC1-A22A-2EC42DBF60D6}" destId="{487F206C-A02D-4945-8F34-B7751A12C6B1}" srcOrd="0" destOrd="0" presId="urn:microsoft.com/office/officeart/2005/8/layout/hierarchy3"/>
    <dgm:cxn modelId="{EA4C88A2-A017-4098-A0CE-2836BE754B1B}" type="presOf" srcId="{1F3C3A11-4B98-4111-B510-80BC420EF144}" destId="{9222CFBB-126D-4D1A-A57B-26193477F7B8}" srcOrd="0" destOrd="0" presId="urn:microsoft.com/office/officeart/2005/8/layout/hierarchy3"/>
    <dgm:cxn modelId="{0F4B0513-C9A6-4029-9D8C-7FBA33CF0ECE}" type="presOf" srcId="{23B5BBFA-7374-4BD9-B4E9-8D92483D88C1}" destId="{8586B48D-2AA4-4AE3-BD73-6919170BCA6C}" srcOrd="1" destOrd="0" presId="urn:microsoft.com/office/officeart/2005/8/layout/hierarchy3"/>
    <dgm:cxn modelId="{CFBD3808-7C7E-4C18-AEF0-265F2FCE847E}" srcId="{1F3C3A11-4B98-4111-B510-80BC420EF144}" destId="{23B5BBFA-7374-4BD9-B4E9-8D92483D88C1}" srcOrd="0" destOrd="0" parTransId="{1FF9D8DB-1FBF-47F7-A794-E379D2427F51}" sibTransId="{9281160D-454B-4C1B-B8B0-3AF12C22F401}"/>
    <dgm:cxn modelId="{12798BD1-8EDB-49EB-9F82-3AD05D435EFB}" srcId="{23B5BBFA-7374-4BD9-B4E9-8D92483D88C1}" destId="{A5195970-DA9C-4D0F-B311-B7D5CC247C80}" srcOrd="0" destOrd="0" parTransId="{64876D73-5026-4FC1-A22A-2EC42DBF60D6}" sibTransId="{C1104300-6B5F-48A7-958C-4CAC8E4C629E}"/>
    <dgm:cxn modelId="{9E74D2D9-7FF5-4275-A7DA-13B3791A5BCC}" type="presOf" srcId="{A5195970-DA9C-4D0F-B311-B7D5CC247C80}" destId="{35BB4F12-4CA8-4841-966B-9A84C558A6BE}" srcOrd="0" destOrd="0" presId="urn:microsoft.com/office/officeart/2005/8/layout/hierarchy3"/>
    <dgm:cxn modelId="{01F0158A-7389-4C7D-BE7F-BAF433CC6C1B}" type="presOf" srcId="{23B5BBFA-7374-4BD9-B4E9-8D92483D88C1}" destId="{F04C6A4D-97EF-4B5A-A5E4-6DA7FE4B00A1}" srcOrd="0" destOrd="0" presId="urn:microsoft.com/office/officeart/2005/8/layout/hierarchy3"/>
    <dgm:cxn modelId="{6F48FFB2-9E9E-45ED-887E-1EB321D85D05}" type="presParOf" srcId="{9222CFBB-126D-4D1A-A57B-26193477F7B8}" destId="{90285E89-AF62-49C0-8862-DDC60B17C388}" srcOrd="0" destOrd="0" presId="urn:microsoft.com/office/officeart/2005/8/layout/hierarchy3"/>
    <dgm:cxn modelId="{3D6E7C17-8777-4951-95AA-369E763C7809}" type="presParOf" srcId="{90285E89-AF62-49C0-8862-DDC60B17C388}" destId="{C69E7B79-3ED3-4186-9DFD-CC9AEA375EA8}" srcOrd="0" destOrd="0" presId="urn:microsoft.com/office/officeart/2005/8/layout/hierarchy3"/>
    <dgm:cxn modelId="{E10E1FA5-CDE5-457C-9835-4B3BD4E614C0}" type="presParOf" srcId="{C69E7B79-3ED3-4186-9DFD-CC9AEA375EA8}" destId="{F04C6A4D-97EF-4B5A-A5E4-6DA7FE4B00A1}" srcOrd="0" destOrd="0" presId="urn:microsoft.com/office/officeart/2005/8/layout/hierarchy3"/>
    <dgm:cxn modelId="{AA6D891D-D093-4F9F-96E9-7758E231A466}" type="presParOf" srcId="{C69E7B79-3ED3-4186-9DFD-CC9AEA375EA8}" destId="{8586B48D-2AA4-4AE3-BD73-6919170BCA6C}" srcOrd="1" destOrd="0" presId="urn:microsoft.com/office/officeart/2005/8/layout/hierarchy3"/>
    <dgm:cxn modelId="{5DBBE9E7-88EF-4760-A53E-AF7B3B050BE7}" type="presParOf" srcId="{90285E89-AF62-49C0-8862-DDC60B17C388}" destId="{19D4C580-2DFA-4713-96EF-A8BC4A9DFB04}" srcOrd="1" destOrd="0" presId="urn:microsoft.com/office/officeart/2005/8/layout/hierarchy3"/>
    <dgm:cxn modelId="{4045A6CA-7519-4C65-A14F-1C553FCE2014}" type="presParOf" srcId="{19D4C580-2DFA-4713-96EF-A8BC4A9DFB04}" destId="{487F206C-A02D-4945-8F34-B7751A12C6B1}" srcOrd="0" destOrd="0" presId="urn:microsoft.com/office/officeart/2005/8/layout/hierarchy3"/>
    <dgm:cxn modelId="{26057F0C-EE7D-404C-9C79-FC0406B4E5F8}" type="presParOf" srcId="{19D4C580-2DFA-4713-96EF-A8BC4A9DFB04}" destId="{35BB4F12-4CA8-4841-966B-9A84C558A6BE}" srcOrd="1" destOrd="0" presId="urn:microsoft.com/office/officeart/2005/8/layout/hierarchy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4C227D-9AC2-407F-B00A-EC3007F399D0}" type="doc">
      <dgm:prSet loTypeId="urn:microsoft.com/office/officeart/2005/8/layout/list1" loCatId="list" qsTypeId="urn:microsoft.com/office/officeart/2005/8/quickstyle/simple5" qsCatId="simple" csTypeId="urn:microsoft.com/office/officeart/2005/8/colors/accent3_4" csCatId="accent3" phldr="1"/>
      <dgm:spPr/>
      <dgm:t>
        <a:bodyPr/>
        <a:lstStyle/>
        <a:p>
          <a:endParaRPr lang="es-ES"/>
        </a:p>
      </dgm:t>
    </dgm:pt>
    <dgm:pt modelId="{270D6F0E-E177-4776-85BE-82C341EE12F7}">
      <dgm:prSet phldrT="[Texto]"/>
      <dgm:spPr/>
      <dgm:t>
        <a:bodyPr/>
        <a:lstStyle/>
        <a:p>
          <a:r>
            <a:rPr lang="es-ES" dirty="0" smtClean="0"/>
            <a:t>Violencia escolar</a:t>
          </a:r>
          <a:endParaRPr lang="es-ES" dirty="0"/>
        </a:p>
      </dgm:t>
    </dgm:pt>
    <dgm:pt modelId="{6619AFF2-F2D4-4742-ADC6-9498F391DFCF}" type="parTrans" cxnId="{B36500AA-2135-4595-88C4-A0B34F99B702}">
      <dgm:prSet/>
      <dgm:spPr/>
      <dgm:t>
        <a:bodyPr/>
        <a:lstStyle/>
        <a:p>
          <a:endParaRPr lang="es-ES"/>
        </a:p>
      </dgm:t>
    </dgm:pt>
    <dgm:pt modelId="{B7070D27-8279-4738-AA08-33285D82A60A}" type="sibTrans" cxnId="{B36500AA-2135-4595-88C4-A0B34F99B702}">
      <dgm:prSet/>
      <dgm:spPr/>
      <dgm:t>
        <a:bodyPr/>
        <a:lstStyle/>
        <a:p>
          <a:endParaRPr lang="es-ES"/>
        </a:p>
      </dgm:t>
    </dgm:pt>
    <dgm:pt modelId="{D9951FBD-6B7C-4B96-B45F-9F6E0487D020}">
      <dgm:prSet/>
      <dgm:spPr/>
      <dgm:t>
        <a:bodyPr/>
        <a:lstStyle/>
        <a:p>
          <a:r>
            <a:rPr lang="es-MX" dirty="0" smtClean="0"/>
            <a:t>Fenómeno complejo que se produce cuando se conjuntan:</a:t>
          </a:r>
          <a:endParaRPr lang="es-ES" dirty="0"/>
        </a:p>
      </dgm:t>
    </dgm:pt>
    <dgm:pt modelId="{FD904739-30E5-4EAE-8122-6CE37C565B7F}" type="parTrans" cxnId="{1AF0A88E-3934-4D45-8F9C-16FD709175EA}">
      <dgm:prSet/>
      <dgm:spPr/>
      <dgm:t>
        <a:bodyPr/>
        <a:lstStyle/>
        <a:p>
          <a:endParaRPr lang="es-ES"/>
        </a:p>
      </dgm:t>
    </dgm:pt>
    <dgm:pt modelId="{3E5CD570-EA73-44F7-ADE3-E9F63C9614AA}" type="sibTrans" cxnId="{1AF0A88E-3934-4D45-8F9C-16FD709175EA}">
      <dgm:prSet/>
      <dgm:spPr/>
      <dgm:t>
        <a:bodyPr/>
        <a:lstStyle/>
        <a:p>
          <a:endParaRPr lang="es-ES"/>
        </a:p>
      </dgm:t>
    </dgm:pt>
    <dgm:pt modelId="{B47BE35C-5051-4C34-BB09-C105FE04E730}">
      <dgm:prSet/>
      <dgm:spPr/>
      <dgm:t>
        <a:bodyPr/>
        <a:lstStyle/>
        <a:p>
          <a:r>
            <a:rPr lang="es-MX" dirty="0" smtClean="0"/>
            <a:t> Condiciones familiares:  violencia intrafamiliar o el desapego.</a:t>
          </a:r>
          <a:endParaRPr lang="es-ES" dirty="0"/>
        </a:p>
      </dgm:t>
    </dgm:pt>
    <dgm:pt modelId="{E42634FD-3360-4D1E-B696-675D9F01BB6C}" type="parTrans" cxnId="{622FA7FC-26F9-437B-AD0C-21A8222D3D63}">
      <dgm:prSet/>
      <dgm:spPr/>
    </dgm:pt>
    <dgm:pt modelId="{7CE6F2E7-2358-46DC-8957-21BB0CE721D8}" type="sibTrans" cxnId="{622FA7FC-26F9-437B-AD0C-21A8222D3D63}">
      <dgm:prSet/>
      <dgm:spPr/>
    </dgm:pt>
    <dgm:pt modelId="{0BE48440-DC96-4C7C-8A10-BF18BB518484}">
      <dgm:prSet/>
      <dgm:spPr/>
      <dgm:t>
        <a:bodyPr/>
        <a:lstStyle/>
        <a:p>
          <a:r>
            <a:rPr lang="es-MX" dirty="0" smtClean="0"/>
            <a:t>Características personales: precarias habilidades sociales, pobre </a:t>
          </a:r>
          <a:r>
            <a:rPr lang="es-MX" dirty="0" err="1" smtClean="0"/>
            <a:t>autoconcepto</a:t>
          </a:r>
          <a:r>
            <a:rPr lang="es-MX" dirty="0" smtClean="0"/>
            <a:t> y asertividad.</a:t>
          </a:r>
          <a:endParaRPr lang="es-ES" dirty="0"/>
        </a:p>
      </dgm:t>
    </dgm:pt>
    <dgm:pt modelId="{0440AE5E-465B-4FE0-BF81-215BE7D180D2}" type="parTrans" cxnId="{8AEF42B7-492E-4310-A00A-72AFF3A5246A}">
      <dgm:prSet/>
      <dgm:spPr/>
    </dgm:pt>
    <dgm:pt modelId="{A638334F-B66C-43E3-ADE1-8EE28A4205C9}" type="sibTrans" cxnId="{8AEF42B7-492E-4310-A00A-72AFF3A5246A}">
      <dgm:prSet/>
      <dgm:spPr/>
    </dgm:pt>
    <dgm:pt modelId="{C6A00612-47A9-40EA-BD39-09FDBB8F972D}">
      <dgm:prSet/>
      <dgm:spPr/>
      <dgm:t>
        <a:bodyPr/>
        <a:lstStyle/>
        <a:p>
          <a:r>
            <a:rPr lang="es-MX" dirty="0" smtClean="0"/>
            <a:t>Condiciones escolares: Autoritarismo, débil autoridad, ingobernabilidad,  excesivos controles disciplinarios  y mala calidad de las relaciones interpersonales. </a:t>
          </a:r>
          <a:endParaRPr lang="es-ES" dirty="0"/>
        </a:p>
      </dgm:t>
    </dgm:pt>
    <dgm:pt modelId="{4B23AEA9-06CA-4B3B-B846-89CB8765C9FD}" type="parTrans" cxnId="{35FD963D-83C3-40A1-9262-B5493E1F88DF}">
      <dgm:prSet/>
      <dgm:spPr/>
    </dgm:pt>
    <dgm:pt modelId="{C892996F-69C5-4B66-B6F5-332C82EEC371}" type="sibTrans" cxnId="{35FD963D-83C3-40A1-9262-B5493E1F88DF}">
      <dgm:prSet/>
      <dgm:spPr/>
    </dgm:pt>
    <dgm:pt modelId="{ABDE2BAA-CD16-4E39-89DB-CDC30176A51D}" type="pres">
      <dgm:prSet presAssocID="{5F4C227D-9AC2-407F-B00A-EC3007F399D0}" presName="linear" presStyleCnt="0">
        <dgm:presLayoutVars>
          <dgm:dir/>
          <dgm:animLvl val="lvl"/>
          <dgm:resizeHandles val="exact"/>
        </dgm:presLayoutVars>
      </dgm:prSet>
      <dgm:spPr/>
      <dgm:t>
        <a:bodyPr/>
        <a:lstStyle/>
        <a:p>
          <a:endParaRPr lang="es-MX"/>
        </a:p>
      </dgm:t>
    </dgm:pt>
    <dgm:pt modelId="{77826847-47D6-41F2-B021-0ABE6831E336}" type="pres">
      <dgm:prSet presAssocID="{270D6F0E-E177-4776-85BE-82C341EE12F7}" presName="parentLin" presStyleCnt="0"/>
      <dgm:spPr/>
    </dgm:pt>
    <dgm:pt modelId="{E0D30E33-A92D-4F2C-87F0-D9DC90EAF14B}" type="pres">
      <dgm:prSet presAssocID="{270D6F0E-E177-4776-85BE-82C341EE12F7}" presName="parentLeftMargin" presStyleLbl="node1" presStyleIdx="0" presStyleCnt="1"/>
      <dgm:spPr/>
      <dgm:t>
        <a:bodyPr/>
        <a:lstStyle/>
        <a:p>
          <a:endParaRPr lang="es-MX"/>
        </a:p>
      </dgm:t>
    </dgm:pt>
    <dgm:pt modelId="{D8343245-FAA5-4222-9DA1-5B8E9885FD3E}" type="pres">
      <dgm:prSet presAssocID="{270D6F0E-E177-4776-85BE-82C341EE12F7}" presName="parentText" presStyleLbl="node1" presStyleIdx="0" presStyleCnt="1" custLinFactNeighborX="-5713" custLinFactNeighborY="-25697">
        <dgm:presLayoutVars>
          <dgm:chMax val="0"/>
          <dgm:bulletEnabled val="1"/>
        </dgm:presLayoutVars>
      </dgm:prSet>
      <dgm:spPr/>
      <dgm:t>
        <a:bodyPr/>
        <a:lstStyle/>
        <a:p>
          <a:endParaRPr lang="es-MX"/>
        </a:p>
      </dgm:t>
    </dgm:pt>
    <dgm:pt modelId="{EBE3F140-DBF4-48A9-83E3-41380CF4F950}" type="pres">
      <dgm:prSet presAssocID="{270D6F0E-E177-4776-85BE-82C341EE12F7}" presName="negativeSpace" presStyleCnt="0"/>
      <dgm:spPr/>
    </dgm:pt>
    <dgm:pt modelId="{54BAE549-21D3-4AF0-9E50-36C94FF530DC}" type="pres">
      <dgm:prSet presAssocID="{270D6F0E-E177-4776-85BE-82C341EE12F7}" presName="childText" presStyleLbl="conFgAcc1" presStyleIdx="0" presStyleCnt="1" custScaleY="107264" custLinFactNeighborX="826" custLinFactNeighborY="414">
        <dgm:presLayoutVars>
          <dgm:bulletEnabled val="1"/>
        </dgm:presLayoutVars>
      </dgm:prSet>
      <dgm:spPr/>
      <dgm:t>
        <a:bodyPr/>
        <a:lstStyle/>
        <a:p>
          <a:endParaRPr lang="es-ES"/>
        </a:p>
      </dgm:t>
    </dgm:pt>
  </dgm:ptLst>
  <dgm:cxnLst>
    <dgm:cxn modelId="{6D06BA67-92EB-4E4E-907D-B0A4773D1C4E}" type="presOf" srcId="{D9951FBD-6B7C-4B96-B45F-9F6E0487D020}" destId="{54BAE549-21D3-4AF0-9E50-36C94FF530DC}" srcOrd="0" destOrd="0" presId="urn:microsoft.com/office/officeart/2005/8/layout/list1"/>
    <dgm:cxn modelId="{B36500AA-2135-4595-88C4-A0B34F99B702}" srcId="{5F4C227D-9AC2-407F-B00A-EC3007F399D0}" destId="{270D6F0E-E177-4776-85BE-82C341EE12F7}" srcOrd="0" destOrd="0" parTransId="{6619AFF2-F2D4-4742-ADC6-9498F391DFCF}" sibTransId="{B7070D27-8279-4738-AA08-33285D82A60A}"/>
    <dgm:cxn modelId="{00FC78E2-B401-428E-AA36-75BD3F918DC1}" type="presOf" srcId="{C6A00612-47A9-40EA-BD39-09FDBB8F972D}" destId="{54BAE549-21D3-4AF0-9E50-36C94FF530DC}" srcOrd="0" destOrd="3" presId="urn:microsoft.com/office/officeart/2005/8/layout/list1"/>
    <dgm:cxn modelId="{8AEF42B7-492E-4310-A00A-72AFF3A5246A}" srcId="{270D6F0E-E177-4776-85BE-82C341EE12F7}" destId="{0BE48440-DC96-4C7C-8A10-BF18BB518484}" srcOrd="2" destOrd="0" parTransId="{0440AE5E-465B-4FE0-BF81-215BE7D180D2}" sibTransId="{A638334F-B66C-43E3-ADE1-8EE28A4205C9}"/>
    <dgm:cxn modelId="{622FA7FC-26F9-437B-AD0C-21A8222D3D63}" srcId="{270D6F0E-E177-4776-85BE-82C341EE12F7}" destId="{B47BE35C-5051-4C34-BB09-C105FE04E730}" srcOrd="1" destOrd="0" parTransId="{E42634FD-3360-4D1E-B696-675D9F01BB6C}" sibTransId="{7CE6F2E7-2358-46DC-8957-21BB0CE721D8}"/>
    <dgm:cxn modelId="{35FD963D-83C3-40A1-9262-B5493E1F88DF}" srcId="{270D6F0E-E177-4776-85BE-82C341EE12F7}" destId="{C6A00612-47A9-40EA-BD39-09FDBB8F972D}" srcOrd="3" destOrd="0" parTransId="{4B23AEA9-06CA-4B3B-B846-89CB8765C9FD}" sibTransId="{C892996F-69C5-4B66-B6F5-332C82EEC371}"/>
    <dgm:cxn modelId="{6680E56D-0352-4EEF-9CAB-D0606D64F3B2}" type="presOf" srcId="{0BE48440-DC96-4C7C-8A10-BF18BB518484}" destId="{54BAE549-21D3-4AF0-9E50-36C94FF530DC}" srcOrd="0" destOrd="2" presId="urn:microsoft.com/office/officeart/2005/8/layout/list1"/>
    <dgm:cxn modelId="{38283E2E-4302-46F2-91A6-41BAA951209E}" type="presOf" srcId="{5F4C227D-9AC2-407F-B00A-EC3007F399D0}" destId="{ABDE2BAA-CD16-4E39-89DB-CDC30176A51D}" srcOrd="0" destOrd="0" presId="urn:microsoft.com/office/officeart/2005/8/layout/list1"/>
    <dgm:cxn modelId="{E228F64F-4A03-463E-B5A4-6AD3E8053847}" type="presOf" srcId="{B47BE35C-5051-4C34-BB09-C105FE04E730}" destId="{54BAE549-21D3-4AF0-9E50-36C94FF530DC}" srcOrd="0" destOrd="1" presId="urn:microsoft.com/office/officeart/2005/8/layout/list1"/>
    <dgm:cxn modelId="{1AF0A88E-3934-4D45-8F9C-16FD709175EA}" srcId="{270D6F0E-E177-4776-85BE-82C341EE12F7}" destId="{D9951FBD-6B7C-4B96-B45F-9F6E0487D020}" srcOrd="0" destOrd="0" parTransId="{FD904739-30E5-4EAE-8122-6CE37C565B7F}" sibTransId="{3E5CD570-EA73-44F7-ADE3-E9F63C9614AA}"/>
    <dgm:cxn modelId="{CFB65D1B-451E-43DA-9FC4-E721BD4D738F}" type="presOf" srcId="{270D6F0E-E177-4776-85BE-82C341EE12F7}" destId="{D8343245-FAA5-4222-9DA1-5B8E9885FD3E}" srcOrd="1" destOrd="0" presId="urn:microsoft.com/office/officeart/2005/8/layout/list1"/>
    <dgm:cxn modelId="{DDF517F4-1798-4BCB-B4B2-E3678C3F507D}" type="presOf" srcId="{270D6F0E-E177-4776-85BE-82C341EE12F7}" destId="{E0D30E33-A92D-4F2C-87F0-D9DC90EAF14B}" srcOrd="0" destOrd="0" presId="urn:microsoft.com/office/officeart/2005/8/layout/list1"/>
    <dgm:cxn modelId="{27C31094-1AF7-4FF0-B5C2-8594CD4E9EE0}" type="presParOf" srcId="{ABDE2BAA-CD16-4E39-89DB-CDC30176A51D}" destId="{77826847-47D6-41F2-B021-0ABE6831E336}" srcOrd="0" destOrd="0" presId="urn:microsoft.com/office/officeart/2005/8/layout/list1"/>
    <dgm:cxn modelId="{CC5F0C82-FAA1-4062-B891-D01C17A385C1}" type="presParOf" srcId="{77826847-47D6-41F2-B021-0ABE6831E336}" destId="{E0D30E33-A92D-4F2C-87F0-D9DC90EAF14B}" srcOrd="0" destOrd="0" presId="urn:microsoft.com/office/officeart/2005/8/layout/list1"/>
    <dgm:cxn modelId="{04FB7909-5D36-49D1-8DB1-F40239438968}" type="presParOf" srcId="{77826847-47D6-41F2-B021-0ABE6831E336}" destId="{D8343245-FAA5-4222-9DA1-5B8E9885FD3E}" srcOrd="1" destOrd="0" presId="urn:microsoft.com/office/officeart/2005/8/layout/list1"/>
    <dgm:cxn modelId="{E337C33D-C53D-4074-AA3B-CAB232B4EE7D}" type="presParOf" srcId="{ABDE2BAA-CD16-4E39-89DB-CDC30176A51D}" destId="{EBE3F140-DBF4-48A9-83E3-41380CF4F950}" srcOrd="1" destOrd="0" presId="urn:microsoft.com/office/officeart/2005/8/layout/list1"/>
    <dgm:cxn modelId="{7E95AFA4-72B5-4714-834E-2D08DEEE68F7}" type="presParOf" srcId="{ABDE2BAA-CD16-4E39-89DB-CDC30176A51D}" destId="{54BAE549-21D3-4AF0-9E50-36C94FF530DC}" srcOrd="2"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233DB2-A27E-4383-B98E-156D0B14F9B4}" type="doc">
      <dgm:prSet loTypeId="urn:microsoft.com/office/officeart/2005/8/layout/cycle3" loCatId="cycle" qsTypeId="urn:microsoft.com/office/officeart/2005/8/quickstyle/simple1" qsCatId="simple" csTypeId="urn:microsoft.com/office/officeart/2005/8/colors/colorful1" csCatId="colorful" phldr="1"/>
      <dgm:spPr/>
      <dgm:t>
        <a:bodyPr/>
        <a:lstStyle/>
        <a:p>
          <a:endParaRPr lang="es-ES"/>
        </a:p>
      </dgm:t>
    </dgm:pt>
    <dgm:pt modelId="{7B286A8A-2C5D-4B53-BC32-4250F188ED2D}">
      <dgm:prSet phldrT="[Texto]"/>
      <dgm:spPr/>
      <dgm:t>
        <a:bodyPr/>
        <a:lstStyle/>
        <a:p>
          <a:r>
            <a:rPr lang="es-ES" dirty="0" smtClean="0"/>
            <a:t>Factores biológicos y de la historia personal</a:t>
          </a:r>
          <a:endParaRPr lang="es-ES" dirty="0"/>
        </a:p>
      </dgm:t>
    </dgm:pt>
    <dgm:pt modelId="{5771015F-5C5B-4547-B2B1-6853BEFD4DEB}" type="parTrans" cxnId="{D173F23A-C260-42E0-B92A-893D4BA8EE41}">
      <dgm:prSet/>
      <dgm:spPr/>
      <dgm:t>
        <a:bodyPr/>
        <a:lstStyle/>
        <a:p>
          <a:endParaRPr lang="es-ES"/>
        </a:p>
      </dgm:t>
    </dgm:pt>
    <dgm:pt modelId="{C347DC9C-1D81-4BC0-BA96-548881C65E0F}" type="sibTrans" cxnId="{D173F23A-C260-42E0-B92A-893D4BA8EE41}">
      <dgm:prSet/>
      <dgm:spPr/>
      <dgm:t>
        <a:bodyPr/>
        <a:lstStyle/>
        <a:p>
          <a:endParaRPr lang="es-ES"/>
        </a:p>
      </dgm:t>
    </dgm:pt>
    <dgm:pt modelId="{8DCBFC79-56D5-476F-8A29-EDA98E458E07}">
      <dgm:prSet phldrT="[Texto]"/>
      <dgm:spPr/>
      <dgm:t>
        <a:bodyPr/>
        <a:lstStyle/>
        <a:p>
          <a:r>
            <a:rPr lang="es-ES" dirty="0" smtClean="0"/>
            <a:t>Las relaciones más cercanas</a:t>
          </a:r>
          <a:endParaRPr lang="es-ES" dirty="0"/>
        </a:p>
      </dgm:t>
    </dgm:pt>
    <dgm:pt modelId="{076C5DBA-C0A7-4CD5-94B3-65BDE91A045B}" type="parTrans" cxnId="{E036BF8B-D652-444F-8E80-1D8C5B9DC74A}">
      <dgm:prSet/>
      <dgm:spPr/>
      <dgm:t>
        <a:bodyPr/>
        <a:lstStyle/>
        <a:p>
          <a:endParaRPr lang="es-ES"/>
        </a:p>
      </dgm:t>
    </dgm:pt>
    <dgm:pt modelId="{CE5F802C-6E11-44FF-A0A1-19BDA35F6037}" type="sibTrans" cxnId="{E036BF8B-D652-444F-8E80-1D8C5B9DC74A}">
      <dgm:prSet/>
      <dgm:spPr/>
      <dgm:t>
        <a:bodyPr/>
        <a:lstStyle/>
        <a:p>
          <a:endParaRPr lang="es-ES"/>
        </a:p>
      </dgm:t>
    </dgm:pt>
    <dgm:pt modelId="{BADB5825-BF2D-43B1-94ED-C24C24FD735F}">
      <dgm:prSet phldrT="[Texto]"/>
      <dgm:spPr/>
      <dgm:t>
        <a:bodyPr/>
        <a:lstStyle/>
        <a:p>
          <a:r>
            <a:rPr lang="es-ES" dirty="0" smtClean="0"/>
            <a:t>Contextos comunitarios</a:t>
          </a:r>
          <a:endParaRPr lang="es-ES" dirty="0"/>
        </a:p>
      </dgm:t>
    </dgm:pt>
    <dgm:pt modelId="{0524C3DE-EF5F-4DA9-B51C-12BC78099A82}" type="parTrans" cxnId="{886AD6CE-A5BD-4689-B7FD-6812C7CC575A}">
      <dgm:prSet/>
      <dgm:spPr/>
      <dgm:t>
        <a:bodyPr/>
        <a:lstStyle/>
        <a:p>
          <a:endParaRPr lang="es-ES"/>
        </a:p>
      </dgm:t>
    </dgm:pt>
    <dgm:pt modelId="{5D69BCAB-6CFF-4000-A19F-F92F80834161}" type="sibTrans" cxnId="{886AD6CE-A5BD-4689-B7FD-6812C7CC575A}">
      <dgm:prSet/>
      <dgm:spPr/>
      <dgm:t>
        <a:bodyPr/>
        <a:lstStyle/>
        <a:p>
          <a:endParaRPr lang="es-ES"/>
        </a:p>
      </dgm:t>
    </dgm:pt>
    <dgm:pt modelId="{F50E1EBE-8FF0-4FB2-B5A3-FEE6958FDA4C}">
      <dgm:prSet phldrT="[Texto]"/>
      <dgm:spPr/>
      <dgm:t>
        <a:bodyPr/>
        <a:lstStyle/>
        <a:p>
          <a:r>
            <a:rPr lang="es-ES" dirty="0" smtClean="0"/>
            <a:t>Factores de la estructura de la sociedad</a:t>
          </a:r>
          <a:endParaRPr lang="es-ES" dirty="0"/>
        </a:p>
      </dgm:t>
    </dgm:pt>
    <dgm:pt modelId="{EF01763D-64F2-4E07-97DA-A54117AEFEEA}" type="parTrans" cxnId="{51B9BA40-EFB4-446B-8E4E-2C28BD2A796A}">
      <dgm:prSet/>
      <dgm:spPr/>
      <dgm:t>
        <a:bodyPr/>
        <a:lstStyle/>
        <a:p>
          <a:endParaRPr lang="es-ES"/>
        </a:p>
      </dgm:t>
    </dgm:pt>
    <dgm:pt modelId="{159F25C6-A2D6-4B19-815E-CAD5165AE04E}" type="sibTrans" cxnId="{51B9BA40-EFB4-446B-8E4E-2C28BD2A796A}">
      <dgm:prSet/>
      <dgm:spPr/>
      <dgm:t>
        <a:bodyPr/>
        <a:lstStyle/>
        <a:p>
          <a:endParaRPr lang="es-ES"/>
        </a:p>
      </dgm:t>
    </dgm:pt>
    <dgm:pt modelId="{BEE0D7EB-4DF4-44D0-8F8E-311FCC1065CC}">
      <dgm:prSet/>
      <dgm:spPr/>
      <dgm:t>
        <a:bodyPr/>
        <a:lstStyle/>
        <a:p>
          <a:endParaRPr lang="es-ES" dirty="0"/>
        </a:p>
      </dgm:t>
    </dgm:pt>
    <dgm:pt modelId="{B2DBC768-AB3D-4BCC-A9C8-D5EA7852B8C6}" type="parTrans" cxnId="{33A2AFE5-45AD-4B57-80F5-43C2D96EB043}">
      <dgm:prSet/>
      <dgm:spPr/>
      <dgm:t>
        <a:bodyPr/>
        <a:lstStyle/>
        <a:p>
          <a:endParaRPr lang="es-ES"/>
        </a:p>
      </dgm:t>
    </dgm:pt>
    <dgm:pt modelId="{F7B3C06B-D7D9-4DEE-BDF3-DF3E8C7F2E3E}" type="sibTrans" cxnId="{33A2AFE5-45AD-4B57-80F5-43C2D96EB043}">
      <dgm:prSet/>
      <dgm:spPr/>
      <dgm:t>
        <a:bodyPr/>
        <a:lstStyle/>
        <a:p>
          <a:endParaRPr lang="es-ES"/>
        </a:p>
      </dgm:t>
    </dgm:pt>
    <dgm:pt modelId="{6CB9826A-2926-4AC4-9E81-302F2478CFE7}">
      <dgm:prSet/>
      <dgm:spPr/>
      <dgm:t>
        <a:bodyPr/>
        <a:lstStyle/>
        <a:p>
          <a:endParaRPr lang="es-ES" dirty="0"/>
        </a:p>
      </dgm:t>
    </dgm:pt>
    <dgm:pt modelId="{7BEF7939-CE19-4537-8157-41F0381E2D3D}" type="parTrans" cxnId="{D494CEC7-4711-425B-AB57-0084C0E57D49}">
      <dgm:prSet/>
      <dgm:spPr/>
      <dgm:t>
        <a:bodyPr/>
        <a:lstStyle/>
        <a:p>
          <a:endParaRPr lang="es-ES"/>
        </a:p>
      </dgm:t>
    </dgm:pt>
    <dgm:pt modelId="{EC0B8002-0B48-44A2-9934-215933B53005}" type="sibTrans" cxnId="{D494CEC7-4711-425B-AB57-0084C0E57D49}">
      <dgm:prSet/>
      <dgm:spPr/>
      <dgm:t>
        <a:bodyPr/>
        <a:lstStyle/>
        <a:p>
          <a:endParaRPr lang="es-ES"/>
        </a:p>
      </dgm:t>
    </dgm:pt>
    <dgm:pt modelId="{1D188D5B-A031-42BB-8030-95B883A0AFAE}">
      <dgm:prSet/>
      <dgm:spPr/>
      <dgm:t>
        <a:bodyPr/>
        <a:lstStyle/>
        <a:p>
          <a:endParaRPr lang="es-ES" dirty="0"/>
        </a:p>
      </dgm:t>
    </dgm:pt>
    <dgm:pt modelId="{8835F146-4A81-41B0-8300-BE934EECBD97}" type="parTrans" cxnId="{7E22A057-070D-43F8-9849-F72EC4994746}">
      <dgm:prSet/>
      <dgm:spPr/>
      <dgm:t>
        <a:bodyPr/>
        <a:lstStyle/>
        <a:p>
          <a:endParaRPr lang="es-ES"/>
        </a:p>
      </dgm:t>
    </dgm:pt>
    <dgm:pt modelId="{1CB8237C-DBC8-487F-A684-7A622A8F5141}" type="sibTrans" cxnId="{7E22A057-070D-43F8-9849-F72EC4994746}">
      <dgm:prSet/>
      <dgm:spPr/>
      <dgm:t>
        <a:bodyPr/>
        <a:lstStyle/>
        <a:p>
          <a:endParaRPr lang="es-ES"/>
        </a:p>
      </dgm:t>
    </dgm:pt>
    <dgm:pt modelId="{D6DCA9E9-D3EB-4722-AE6C-529DCF3946E3}">
      <dgm:prSet/>
      <dgm:spPr/>
      <dgm:t>
        <a:bodyPr/>
        <a:lstStyle/>
        <a:p>
          <a:endParaRPr lang="es-ES" dirty="0"/>
        </a:p>
      </dgm:t>
    </dgm:pt>
    <dgm:pt modelId="{00D9C202-4EC7-4651-B9F7-B193F2BD36C7}" type="parTrans" cxnId="{B1BAD757-0D47-4E05-9D8F-27E2308A7D21}">
      <dgm:prSet/>
      <dgm:spPr/>
      <dgm:t>
        <a:bodyPr/>
        <a:lstStyle/>
        <a:p>
          <a:endParaRPr lang="es-ES"/>
        </a:p>
      </dgm:t>
    </dgm:pt>
    <dgm:pt modelId="{96FB2730-9808-4DCC-AE4C-53E28046D659}" type="sibTrans" cxnId="{B1BAD757-0D47-4E05-9D8F-27E2308A7D21}">
      <dgm:prSet/>
      <dgm:spPr/>
      <dgm:t>
        <a:bodyPr/>
        <a:lstStyle/>
        <a:p>
          <a:endParaRPr lang="es-ES"/>
        </a:p>
      </dgm:t>
    </dgm:pt>
    <dgm:pt modelId="{69AEDFD9-B0DF-43B5-AF77-AB2347B73E57}" type="pres">
      <dgm:prSet presAssocID="{24233DB2-A27E-4383-B98E-156D0B14F9B4}" presName="Name0" presStyleCnt="0">
        <dgm:presLayoutVars>
          <dgm:dir/>
          <dgm:resizeHandles val="exact"/>
        </dgm:presLayoutVars>
      </dgm:prSet>
      <dgm:spPr/>
      <dgm:t>
        <a:bodyPr/>
        <a:lstStyle/>
        <a:p>
          <a:endParaRPr lang="es-MX"/>
        </a:p>
      </dgm:t>
    </dgm:pt>
    <dgm:pt modelId="{5F1F77B1-0A17-4DEA-B4F5-477416DC3BE9}" type="pres">
      <dgm:prSet presAssocID="{24233DB2-A27E-4383-B98E-156D0B14F9B4}" presName="cycle" presStyleCnt="0"/>
      <dgm:spPr/>
    </dgm:pt>
    <dgm:pt modelId="{A6C8E0B5-D9DA-4BD0-9992-3C1992386BF3}" type="pres">
      <dgm:prSet presAssocID="{7B286A8A-2C5D-4B53-BC32-4250F188ED2D}" presName="nodeFirstNode" presStyleLbl="node1" presStyleIdx="0" presStyleCnt="4">
        <dgm:presLayoutVars>
          <dgm:bulletEnabled val="1"/>
        </dgm:presLayoutVars>
      </dgm:prSet>
      <dgm:spPr/>
      <dgm:t>
        <a:bodyPr/>
        <a:lstStyle/>
        <a:p>
          <a:endParaRPr lang="es-MX"/>
        </a:p>
      </dgm:t>
    </dgm:pt>
    <dgm:pt modelId="{380E1B50-DAAB-4411-8E2C-D34062F8993B}" type="pres">
      <dgm:prSet presAssocID="{C347DC9C-1D81-4BC0-BA96-548881C65E0F}" presName="sibTransFirstNode" presStyleLbl="bgShp" presStyleIdx="0" presStyleCnt="1"/>
      <dgm:spPr/>
      <dgm:t>
        <a:bodyPr/>
        <a:lstStyle/>
        <a:p>
          <a:endParaRPr lang="es-MX"/>
        </a:p>
      </dgm:t>
    </dgm:pt>
    <dgm:pt modelId="{3B128968-37F9-46C6-BFF5-0CC9D403274B}" type="pres">
      <dgm:prSet presAssocID="{8DCBFC79-56D5-476F-8A29-EDA98E458E07}" presName="nodeFollowingNodes" presStyleLbl="node1" presStyleIdx="1" presStyleCnt="4">
        <dgm:presLayoutVars>
          <dgm:bulletEnabled val="1"/>
        </dgm:presLayoutVars>
      </dgm:prSet>
      <dgm:spPr/>
      <dgm:t>
        <a:bodyPr/>
        <a:lstStyle/>
        <a:p>
          <a:endParaRPr lang="es-MX"/>
        </a:p>
      </dgm:t>
    </dgm:pt>
    <dgm:pt modelId="{C5A45C88-7C42-4ABB-858B-EBF873327556}" type="pres">
      <dgm:prSet presAssocID="{BADB5825-BF2D-43B1-94ED-C24C24FD735F}" presName="nodeFollowingNodes" presStyleLbl="node1" presStyleIdx="2" presStyleCnt="4">
        <dgm:presLayoutVars>
          <dgm:bulletEnabled val="1"/>
        </dgm:presLayoutVars>
      </dgm:prSet>
      <dgm:spPr/>
      <dgm:t>
        <a:bodyPr/>
        <a:lstStyle/>
        <a:p>
          <a:endParaRPr lang="es-MX"/>
        </a:p>
      </dgm:t>
    </dgm:pt>
    <dgm:pt modelId="{0B2097F4-215D-4F6F-8F66-9DD17E4CA29C}" type="pres">
      <dgm:prSet presAssocID="{F50E1EBE-8FF0-4FB2-B5A3-FEE6958FDA4C}" presName="nodeFollowingNodes" presStyleLbl="node1" presStyleIdx="3" presStyleCnt="4">
        <dgm:presLayoutVars>
          <dgm:bulletEnabled val="1"/>
        </dgm:presLayoutVars>
      </dgm:prSet>
      <dgm:spPr/>
      <dgm:t>
        <a:bodyPr/>
        <a:lstStyle/>
        <a:p>
          <a:endParaRPr lang="es-MX"/>
        </a:p>
      </dgm:t>
    </dgm:pt>
  </dgm:ptLst>
  <dgm:cxnLst>
    <dgm:cxn modelId="{886AD6CE-A5BD-4689-B7FD-6812C7CC575A}" srcId="{24233DB2-A27E-4383-B98E-156D0B14F9B4}" destId="{BADB5825-BF2D-43B1-94ED-C24C24FD735F}" srcOrd="2" destOrd="0" parTransId="{0524C3DE-EF5F-4DA9-B51C-12BC78099A82}" sibTransId="{5D69BCAB-6CFF-4000-A19F-F92F80834161}"/>
    <dgm:cxn modelId="{33A2AFE5-45AD-4B57-80F5-43C2D96EB043}" srcId="{7B286A8A-2C5D-4B53-BC32-4250F188ED2D}" destId="{BEE0D7EB-4DF4-44D0-8F8E-311FCC1065CC}" srcOrd="0" destOrd="0" parTransId="{B2DBC768-AB3D-4BCC-A9C8-D5EA7852B8C6}" sibTransId="{F7B3C06B-D7D9-4DEE-BDF3-DF3E8C7F2E3E}"/>
    <dgm:cxn modelId="{E036BF8B-D652-444F-8E80-1D8C5B9DC74A}" srcId="{24233DB2-A27E-4383-B98E-156D0B14F9B4}" destId="{8DCBFC79-56D5-476F-8A29-EDA98E458E07}" srcOrd="1" destOrd="0" parTransId="{076C5DBA-C0A7-4CD5-94B3-65BDE91A045B}" sibTransId="{CE5F802C-6E11-44FF-A0A1-19BDA35F6037}"/>
    <dgm:cxn modelId="{488046AC-FFA8-4714-AB72-6B962B015B6D}" type="presOf" srcId="{8DCBFC79-56D5-476F-8A29-EDA98E458E07}" destId="{3B128968-37F9-46C6-BFF5-0CC9D403274B}" srcOrd="0" destOrd="0" presId="urn:microsoft.com/office/officeart/2005/8/layout/cycle3"/>
    <dgm:cxn modelId="{9E095280-CE9A-4AD4-87BA-8AFC7204FFE4}" type="presOf" srcId="{F50E1EBE-8FF0-4FB2-B5A3-FEE6958FDA4C}" destId="{0B2097F4-215D-4F6F-8F66-9DD17E4CA29C}" srcOrd="0" destOrd="0" presId="urn:microsoft.com/office/officeart/2005/8/layout/cycle3"/>
    <dgm:cxn modelId="{BA97210C-C685-4BF0-AB60-85A0EE7A5A55}" type="presOf" srcId="{24233DB2-A27E-4383-B98E-156D0B14F9B4}" destId="{69AEDFD9-B0DF-43B5-AF77-AB2347B73E57}" srcOrd="0" destOrd="0" presId="urn:microsoft.com/office/officeart/2005/8/layout/cycle3"/>
    <dgm:cxn modelId="{B79F3CD8-1F4F-45E5-BE5C-E9AC40789D63}" type="presOf" srcId="{C347DC9C-1D81-4BC0-BA96-548881C65E0F}" destId="{380E1B50-DAAB-4411-8E2C-D34062F8993B}" srcOrd="0" destOrd="0" presId="urn:microsoft.com/office/officeart/2005/8/layout/cycle3"/>
    <dgm:cxn modelId="{D494CEC7-4711-425B-AB57-0084C0E57D49}" srcId="{8DCBFC79-56D5-476F-8A29-EDA98E458E07}" destId="{6CB9826A-2926-4AC4-9E81-302F2478CFE7}" srcOrd="0" destOrd="0" parTransId="{7BEF7939-CE19-4537-8157-41F0381E2D3D}" sibTransId="{EC0B8002-0B48-44A2-9934-215933B53005}"/>
    <dgm:cxn modelId="{9BADD361-8898-4D5D-AD80-1478A00CD232}" type="presOf" srcId="{BADB5825-BF2D-43B1-94ED-C24C24FD735F}" destId="{C5A45C88-7C42-4ABB-858B-EBF873327556}" srcOrd="0" destOrd="0" presId="urn:microsoft.com/office/officeart/2005/8/layout/cycle3"/>
    <dgm:cxn modelId="{B1BAD757-0D47-4E05-9D8F-27E2308A7D21}" srcId="{F50E1EBE-8FF0-4FB2-B5A3-FEE6958FDA4C}" destId="{D6DCA9E9-D3EB-4722-AE6C-529DCF3946E3}" srcOrd="0" destOrd="0" parTransId="{00D9C202-4EC7-4651-B9F7-B193F2BD36C7}" sibTransId="{96FB2730-9808-4DCC-AE4C-53E28046D659}"/>
    <dgm:cxn modelId="{D173F23A-C260-42E0-B92A-893D4BA8EE41}" srcId="{24233DB2-A27E-4383-B98E-156D0B14F9B4}" destId="{7B286A8A-2C5D-4B53-BC32-4250F188ED2D}" srcOrd="0" destOrd="0" parTransId="{5771015F-5C5B-4547-B2B1-6853BEFD4DEB}" sibTransId="{C347DC9C-1D81-4BC0-BA96-548881C65E0F}"/>
    <dgm:cxn modelId="{51B9BA40-EFB4-446B-8E4E-2C28BD2A796A}" srcId="{24233DB2-A27E-4383-B98E-156D0B14F9B4}" destId="{F50E1EBE-8FF0-4FB2-B5A3-FEE6958FDA4C}" srcOrd="3" destOrd="0" parTransId="{EF01763D-64F2-4E07-97DA-A54117AEFEEA}" sibTransId="{159F25C6-A2D6-4B19-815E-CAD5165AE04E}"/>
    <dgm:cxn modelId="{21DB008E-5ACE-4C5E-8788-DA8460509511}" type="presOf" srcId="{6CB9826A-2926-4AC4-9E81-302F2478CFE7}" destId="{3B128968-37F9-46C6-BFF5-0CC9D403274B}" srcOrd="0" destOrd="1" presId="urn:microsoft.com/office/officeart/2005/8/layout/cycle3"/>
    <dgm:cxn modelId="{42A18136-33F9-41AC-A3DA-214340813448}" type="presOf" srcId="{7B286A8A-2C5D-4B53-BC32-4250F188ED2D}" destId="{A6C8E0B5-D9DA-4BD0-9992-3C1992386BF3}" srcOrd="0" destOrd="0" presId="urn:microsoft.com/office/officeart/2005/8/layout/cycle3"/>
    <dgm:cxn modelId="{F09E8BFC-D35F-4023-87BE-DDB70F99E942}" type="presOf" srcId="{1D188D5B-A031-42BB-8030-95B883A0AFAE}" destId="{C5A45C88-7C42-4ABB-858B-EBF873327556}" srcOrd="0" destOrd="1" presId="urn:microsoft.com/office/officeart/2005/8/layout/cycle3"/>
    <dgm:cxn modelId="{8AC90B9B-289D-4E78-9724-72D3C656A526}" type="presOf" srcId="{BEE0D7EB-4DF4-44D0-8F8E-311FCC1065CC}" destId="{A6C8E0B5-D9DA-4BD0-9992-3C1992386BF3}" srcOrd="0" destOrd="1" presId="urn:microsoft.com/office/officeart/2005/8/layout/cycle3"/>
    <dgm:cxn modelId="{7E22A057-070D-43F8-9849-F72EC4994746}" srcId="{BADB5825-BF2D-43B1-94ED-C24C24FD735F}" destId="{1D188D5B-A031-42BB-8030-95B883A0AFAE}" srcOrd="0" destOrd="0" parTransId="{8835F146-4A81-41B0-8300-BE934EECBD97}" sibTransId="{1CB8237C-DBC8-487F-A684-7A622A8F5141}"/>
    <dgm:cxn modelId="{3105C14C-463D-4A42-B12C-02352FDF8A5C}" type="presOf" srcId="{D6DCA9E9-D3EB-4722-AE6C-529DCF3946E3}" destId="{0B2097F4-215D-4F6F-8F66-9DD17E4CA29C}" srcOrd="0" destOrd="1" presId="urn:microsoft.com/office/officeart/2005/8/layout/cycle3"/>
    <dgm:cxn modelId="{7843B785-33C2-407E-B295-6160A19F7391}" type="presParOf" srcId="{69AEDFD9-B0DF-43B5-AF77-AB2347B73E57}" destId="{5F1F77B1-0A17-4DEA-B4F5-477416DC3BE9}" srcOrd="0" destOrd="0" presId="urn:microsoft.com/office/officeart/2005/8/layout/cycle3"/>
    <dgm:cxn modelId="{38592400-2A79-4098-809C-F5E9DAE5E375}" type="presParOf" srcId="{5F1F77B1-0A17-4DEA-B4F5-477416DC3BE9}" destId="{A6C8E0B5-D9DA-4BD0-9992-3C1992386BF3}" srcOrd="0" destOrd="0" presId="urn:microsoft.com/office/officeart/2005/8/layout/cycle3"/>
    <dgm:cxn modelId="{DC7DCCD2-7A65-4F32-9501-DCDD982BF6C1}" type="presParOf" srcId="{5F1F77B1-0A17-4DEA-B4F5-477416DC3BE9}" destId="{380E1B50-DAAB-4411-8E2C-D34062F8993B}" srcOrd="1" destOrd="0" presId="urn:microsoft.com/office/officeart/2005/8/layout/cycle3"/>
    <dgm:cxn modelId="{E6FC722F-B802-463B-84FF-7C1F42B4DCD2}" type="presParOf" srcId="{5F1F77B1-0A17-4DEA-B4F5-477416DC3BE9}" destId="{3B128968-37F9-46C6-BFF5-0CC9D403274B}" srcOrd="2" destOrd="0" presId="urn:microsoft.com/office/officeart/2005/8/layout/cycle3"/>
    <dgm:cxn modelId="{11E355CE-6311-4042-B74B-B5C8E7A466AA}" type="presParOf" srcId="{5F1F77B1-0A17-4DEA-B4F5-477416DC3BE9}" destId="{C5A45C88-7C42-4ABB-858B-EBF873327556}" srcOrd="3" destOrd="0" presId="urn:microsoft.com/office/officeart/2005/8/layout/cycle3"/>
    <dgm:cxn modelId="{41AA9B98-6652-40A4-A75B-C9F4DDD84C48}" type="presParOf" srcId="{5F1F77B1-0A17-4DEA-B4F5-477416DC3BE9}" destId="{0B2097F4-215D-4F6F-8F66-9DD17E4CA29C}" srcOrd="4" destOrd="0" presId="urn:microsoft.com/office/officeart/2005/8/layout/cycle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14299C-34E9-45F4-9528-376C43DBE550}" type="doc">
      <dgm:prSet loTypeId="urn:microsoft.com/office/officeart/2005/8/layout/lProcess2" loCatId="list" qsTypeId="urn:microsoft.com/office/officeart/2005/8/quickstyle/3d2" qsCatId="3D" csTypeId="urn:microsoft.com/office/officeart/2005/8/colors/accent1_2" csCatId="accent1" phldr="1"/>
      <dgm:spPr/>
      <dgm:t>
        <a:bodyPr/>
        <a:lstStyle/>
        <a:p>
          <a:endParaRPr lang="es-MX"/>
        </a:p>
      </dgm:t>
    </dgm:pt>
    <dgm:pt modelId="{26AC6695-F18F-409E-802C-5B3453A6911D}">
      <dgm:prSet phldrT="[Texto]"/>
      <dgm:spPr/>
      <dgm:t>
        <a:bodyPr/>
        <a:lstStyle/>
        <a:p>
          <a:r>
            <a:rPr lang="es-MX"/>
            <a:t>Conductas que afectan la convivencia escolar</a:t>
          </a:r>
        </a:p>
      </dgm:t>
    </dgm:pt>
    <dgm:pt modelId="{BAB8B515-15F7-4D3E-AFE2-4E1DD75BD5DE}" type="parTrans" cxnId="{3A7DD9DF-106A-4E88-BF76-D375FC9AAF6A}">
      <dgm:prSet/>
      <dgm:spPr/>
      <dgm:t>
        <a:bodyPr/>
        <a:lstStyle/>
        <a:p>
          <a:endParaRPr lang="es-MX"/>
        </a:p>
      </dgm:t>
    </dgm:pt>
    <dgm:pt modelId="{5B60431B-F3C9-42E3-9843-348D3D2BE447}" type="sibTrans" cxnId="{3A7DD9DF-106A-4E88-BF76-D375FC9AAF6A}">
      <dgm:prSet/>
      <dgm:spPr/>
      <dgm:t>
        <a:bodyPr/>
        <a:lstStyle/>
        <a:p>
          <a:endParaRPr lang="es-MX"/>
        </a:p>
      </dgm:t>
    </dgm:pt>
    <dgm:pt modelId="{679C87C7-1B6B-4C4A-8E37-1F14DBFEBDB1}">
      <dgm:prSet phldrT="[Texto]"/>
      <dgm:spPr>
        <a:solidFill>
          <a:srgbClr val="3B669B"/>
        </a:solidFill>
      </dgm:spPr>
      <dgm:t>
        <a:bodyPr/>
        <a:lstStyle/>
        <a:p>
          <a:r>
            <a:rPr lang="es-MX"/>
            <a:t>Disrupción o violencia contra las tareas escolares.</a:t>
          </a:r>
        </a:p>
      </dgm:t>
    </dgm:pt>
    <dgm:pt modelId="{B0ADE034-B0C8-457D-AAA5-DFAC0827F35C}" type="parTrans" cxnId="{B85C2940-13A0-47E1-8B4A-B1D3BA3A60CB}">
      <dgm:prSet/>
      <dgm:spPr/>
      <dgm:t>
        <a:bodyPr/>
        <a:lstStyle/>
        <a:p>
          <a:endParaRPr lang="es-MX"/>
        </a:p>
      </dgm:t>
    </dgm:pt>
    <dgm:pt modelId="{74186DBF-B722-4F41-8305-C825DA7BC43F}" type="sibTrans" cxnId="{B85C2940-13A0-47E1-8B4A-B1D3BA3A60CB}">
      <dgm:prSet/>
      <dgm:spPr/>
      <dgm:t>
        <a:bodyPr/>
        <a:lstStyle/>
        <a:p>
          <a:endParaRPr lang="es-MX"/>
        </a:p>
      </dgm:t>
    </dgm:pt>
    <dgm:pt modelId="{6D1B878C-A75F-4074-8DB1-16D6CCF71D13}">
      <dgm:prSet phldrT="[Texto]"/>
      <dgm:spPr>
        <a:solidFill>
          <a:srgbClr val="3B669B"/>
        </a:solidFill>
      </dgm:spPr>
      <dgm:t>
        <a:bodyPr/>
        <a:lstStyle/>
        <a:p>
          <a:r>
            <a:rPr lang="es-MX"/>
            <a:t>Vandalismo o violencia contra las pertenencias.</a:t>
          </a:r>
        </a:p>
      </dgm:t>
    </dgm:pt>
    <dgm:pt modelId="{D4011B49-8837-4742-BD3A-1F18B3072ED5}" type="parTrans" cxnId="{6ADB1132-97C2-4D0C-A0D9-0081B5BCC7E2}">
      <dgm:prSet/>
      <dgm:spPr/>
      <dgm:t>
        <a:bodyPr/>
        <a:lstStyle/>
        <a:p>
          <a:endParaRPr lang="es-MX"/>
        </a:p>
      </dgm:t>
    </dgm:pt>
    <dgm:pt modelId="{391B5B97-9CBC-4DFD-B530-D81A9561B35E}" type="sibTrans" cxnId="{6ADB1132-97C2-4D0C-A0D9-0081B5BCC7E2}">
      <dgm:prSet/>
      <dgm:spPr/>
      <dgm:t>
        <a:bodyPr/>
        <a:lstStyle/>
        <a:p>
          <a:endParaRPr lang="es-MX"/>
        </a:p>
      </dgm:t>
    </dgm:pt>
    <dgm:pt modelId="{51AF1E5C-0EFF-471C-B7C7-D10FAD9186B6}">
      <dgm:prSet phldrT="[Texto]"/>
      <dgm:spPr/>
      <dgm:t>
        <a:bodyPr/>
        <a:lstStyle/>
        <a:p>
          <a:r>
            <a:rPr lang="es-MX"/>
            <a:t>Violencia entre personas</a:t>
          </a:r>
        </a:p>
      </dgm:t>
    </dgm:pt>
    <dgm:pt modelId="{2C8D718D-FF95-4879-984B-377063E90489}" type="parTrans" cxnId="{97862383-27F9-4D1E-842B-9A86DDCC5978}">
      <dgm:prSet/>
      <dgm:spPr/>
      <dgm:t>
        <a:bodyPr/>
        <a:lstStyle/>
        <a:p>
          <a:endParaRPr lang="es-MX"/>
        </a:p>
      </dgm:t>
    </dgm:pt>
    <dgm:pt modelId="{71B1A161-2704-4F64-8448-0814CDECB18C}" type="sibTrans" cxnId="{97862383-27F9-4D1E-842B-9A86DDCC5978}">
      <dgm:prSet/>
      <dgm:spPr/>
      <dgm:t>
        <a:bodyPr/>
        <a:lstStyle/>
        <a:p>
          <a:endParaRPr lang="es-MX"/>
        </a:p>
      </dgm:t>
    </dgm:pt>
    <dgm:pt modelId="{32959260-1C03-48AB-9A96-2FAECC4717E2}">
      <dgm:prSet phldrT="[Texto]"/>
      <dgm:spPr>
        <a:solidFill>
          <a:srgbClr val="3B669B"/>
        </a:solidFill>
      </dgm:spPr>
      <dgm:t>
        <a:bodyPr/>
        <a:lstStyle/>
        <a:p>
          <a:r>
            <a:rPr lang="es-MX" b="0" i="1"/>
            <a:t>Bullying</a:t>
          </a:r>
          <a:r>
            <a:rPr lang="es-MX"/>
            <a:t>: acoso y hostigamiento entre compañeros.</a:t>
          </a:r>
        </a:p>
      </dgm:t>
    </dgm:pt>
    <dgm:pt modelId="{DF9FD8A8-B9DB-4DEE-9A76-F504FB598654}" type="parTrans" cxnId="{37213A23-276C-4ABF-8B39-DEE3A6DCC3D0}">
      <dgm:prSet/>
      <dgm:spPr/>
      <dgm:t>
        <a:bodyPr/>
        <a:lstStyle/>
        <a:p>
          <a:endParaRPr lang="es-MX"/>
        </a:p>
      </dgm:t>
    </dgm:pt>
    <dgm:pt modelId="{CD9B9DE3-8123-4F66-98F0-5D9ABD4D01A6}" type="sibTrans" cxnId="{37213A23-276C-4ABF-8B39-DEE3A6DCC3D0}">
      <dgm:prSet/>
      <dgm:spPr/>
      <dgm:t>
        <a:bodyPr/>
        <a:lstStyle/>
        <a:p>
          <a:endParaRPr lang="es-MX"/>
        </a:p>
      </dgm:t>
    </dgm:pt>
    <dgm:pt modelId="{10A1ABD9-9904-4151-9DDF-8A1B2466B2AD}">
      <dgm:prSet phldrT="[Texto]"/>
      <dgm:spPr>
        <a:solidFill>
          <a:srgbClr val="3B669B"/>
        </a:solidFill>
      </dgm:spPr>
      <dgm:t>
        <a:bodyPr/>
        <a:lstStyle/>
        <a:p>
          <a:r>
            <a:rPr lang="es-MX"/>
            <a:t>Violencia entre alumnos.</a:t>
          </a:r>
        </a:p>
      </dgm:t>
    </dgm:pt>
    <dgm:pt modelId="{73B6DE5D-39CC-4753-A48D-B5594FC602BA}" type="parTrans" cxnId="{4809C571-B64E-4D24-BC7D-CDA8F32CAEE5}">
      <dgm:prSet/>
      <dgm:spPr/>
      <dgm:t>
        <a:bodyPr/>
        <a:lstStyle/>
        <a:p>
          <a:endParaRPr lang="es-MX"/>
        </a:p>
      </dgm:t>
    </dgm:pt>
    <dgm:pt modelId="{2916D24F-975B-43AF-A3DD-A23499AE7132}" type="sibTrans" cxnId="{4809C571-B64E-4D24-BC7D-CDA8F32CAEE5}">
      <dgm:prSet/>
      <dgm:spPr/>
      <dgm:t>
        <a:bodyPr/>
        <a:lstStyle/>
        <a:p>
          <a:endParaRPr lang="es-MX"/>
        </a:p>
      </dgm:t>
    </dgm:pt>
    <dgm:pt modelId="{4B221DD7-B1F4-442E-8F94-956BC219C8F7}">
      <dgm:prSet/>
      <dgm:spPr>
        <a:solidFill>
          <a:srgbClr val="3B669B"/>
        </a:solidFill>
      </dgm:spPr>
      <dgm:t>
        <a:bodyPr/>
        <a:lstStyle/>
        <a:p>
          <a:r>
            <a:rPr lang="es-MX"/>
            <a:t>Indisciplina o violencia contra las normas de la escuela.</a:t>
          </a:r>
        </a:p>
      </dgm:t>
    </dgm:pt>
    <dgm:pt modelId="{175F820B-DCFD-48EB-BD4E-4DD2772F5D29}" type="parTrans" cxnId="{0F8F9A73-3826-4FA2-9BF8-677563BE2E9B}">
      <dgm:prSet/>
      <dgm:spPr/>
      <dgm:t>
        <a:bodyPr/>
        <a:lstStyle/>
        <a:p>
          <a:endParaRPr lang="es-MX"/>
        </a:p>
      </dgm:t>
    </dgm:pt>
    <dgm:pt modelId="{23E9FFCC-2C5A-4DCE-A04A-4C15093F8919}" type="sibTrans" cxnId="{0F8F9A73-3826-4FA2-9BF8-677563BE2E9B}">
      <dgm:prSet/>
      <dgm:spPr/>
      <dgm:t>
        <a:bodyPr/>
        <a:lstStyle/>
        <a:p>
          <a:endParaRPr lang="es-MX"/>
        </a:p>
      </dgm:t>
    </dgm:pt>
    <dgm:pt modelId="{AE0449E9-3FE0-4134-9770-140D95B16DD9}">
      <dgm:prSet/>
      <dgm:spPr>
        <a:solidFill>
          <a:srgbClr val="3B669B"/>
        </a:solidFill>
      </dgm:spPr>
      <dgm:t>
        <a:bodyPr/>
        <a:lstStyle/>
        <a:p>
          <a:r>
            <a:rPr lang="es-MX"/>
            <a:t>Entre alumnos y el personal.</a:t>
          </a:r>
        </a:p>
      </dgm:t>
    </dgm:pt>
    <dgm:pt modelId="{0F87AAC9-CA8F-4B97-BB1D-5ED7E74069F0}" type="parTrans" cxnId="{1E3CDB8E-298C-40AA-BC8C-6B81D6E33F3F}">
      <dgm:prSet/>
      <dgm:spPr/>
      <dgm:t>
        <a:bodyPr/>
        <a:lstStyle/>
        <a:p>
          <a:endParaRPr lang="es-MX"/>
        </a:p>
      </dgm:t>
    </dgm:pt>
    <dgm:pt modelId="{85224D19-776B-4067-A370-8F3F88E94FD1}" type="sibTrans" cxnId="{1E3CDB8E-298C-40AA-BC8C-6B81D6E33F3F}">
      <dgm:prSet/>
      <dgm:spPr/>
      <dgm:t>
        <a:bodyPr/>
        <a:lstStyle/>
        <a:p>
          <a:endParaRPr lang="es-MX"/>
        </a:p>
      </dgm:t>
    </dgm:pt>
    <dgm:pt modelId="{00B05664-F00F-4425-A2FF-5B32AE3C0B2D}" type="pres">
      <dgm:prSet presAssocID="{5514299C-34E9-45F4-9528-376C43DBE550}" presName="theList" presStyleCnt="0">
        <dgm:presLayoutVars>
          <dgm:dir/>
          <dgm:animLvl val="lvl"/>
          <dgm:resizeHandles val="exact"/>
        </dgm:presLayoutVars>
      </dgm:prSet>
      <dgm:spPr/>
      <dgm:t>
        <a:bodyPr/>
        <a:lstStyle/>
        <a:p>
          <a:endParaRPr lang="es-MX"/>
        </a:p>
      </dgm:t>
    </dgm:pt>
    <dgm:pt modelId="{1D3C9C93-D49F-494E-82A3-03EA4F6E35F6}" type="pres">
      <dgm:prSet presAssocID="{26AC6695-F18F-409E-802C-5B3453A6911D}" presName="compNode" presStyleCnt="0"/>
      <dgm:spPr/>
      <dgm:t>
        <a:bodyPr/>
        <a:lstStyle/>
        <a:p>
          <a:endParaRPr lang="es-ES"/>
        </a:p>
      </dgm:t>
    </dgm:pt>
    <dgm:pt modelId="{9E5C5866-EF19-4618-8654-BBF20E51D70D}" type="pres">
      <dgm:prSet presAssocID="{26AC6695-F18F-409E-802C-5B3453A6911D}" presName="aNode" presStyleLbl="bgShp" presStyleIdx="0" presStyleCnt="2"/>
      <dgm:spPr/>
      <dgm:t>
        <a:bodyPr/>
        <a:lstStyle/>
        <a:p>
          <a:endParaRPr lang="es-MX"/>
        </a:p>
      </dgm:t>
    </dgm:pt>
    <dgm:pt modelId="{5A40DEEA-C7E8-4D6A-B682-12C8221B7471}" type="pres">
      <dgm:prSet presAssocID="{26AC6695-F18F-409E-802C-5B3453A6911D}" presName="textNode" presStyleLbl="bgShp" presStyleIdx="0" presStyleCnt="2"/>
      <dgm:spPr/>
      <dgm:t>
        <a:bodyPr/>
        <a:lstStyle/>
        <a:p>
          <a:endParaRPr lang="es-MX"/>
        </a:p>
      </dgm:t>
    </dgm:pt>
    <dgm:pt modelId="{7DD7DD8C-714D-4B30-8C2C-06FEA58C01FD}" type="pres">
      <dgm:prSet presAssocID="{26AC6695-F18F-409E-802C-5B3453A6911D}" presName="compChildNode" presStyleCnt="0"/>
      <dgm:spPr/>
      <dgm:t>
        <a:bodyPr/>
        <a:lstStyle/>
        <a:p>
          <a:endParaRPr lang="es-ES"/>
        </a:p>
      </dgm:t>
    </dgm:pt>
    <dgm:pt modelId="{D7710D56-9AE2-44AE-A5DE-62132620E841}" type="pres">
      <dgm:prSet presAssocID="{26AC6695-F18F-409E-802C-5B3453A6911D}" presName="theInnerList" presStyleCnt="0"/>
      <dgm:spPr/>
      <dgm:t>
        <a:bodyPr/>
        <a:lstStyle/>
        <a:p>
          <a:endParaRPr lang="es-ES"/>
        </a:p>
      </dgm:t>
    </dgm:pt>
    <dgm:pt modelId="{4ACFEA4B-B428-480B-958A-7887E229CD7C}" type="pres">
      <dgm:prSet presAssocID="{679C87C7-1B6B-4C4A-8E37-1F14DBFEBDB1}" presName="childNode" presStyleLbl="node1" presStyleIdx="0" presStyleCnt="6">
        <dgm:presLayoutVars>
          <dgm:bulletEnabled val="1"/>
        </dgm:presLayoutVars>
      </dgm:prSet>
      <dgm:spPr/>
      <dgm:t>
        <a:bodyPr/>
        <a:lstStyle/>
        <a:p>
          <a:endParaRPr lang="es-MX"/>
        </a:p>
      </dgm:t>
    </dgm:pt>
    <dgm:pt modelId="{0B38D481-F5A1-4FC3-906B-1673BB3D5AB8}" type="pres">
      <dgm:prSet presAssocID="{679C87C7-1B6B-4C4A-8E37-1F14DBFEBDB1}" presName="aSpace2" presStyleCnt="0"/>
      <dgm:spPr/>
      <dgm:t>
        <a:bodyPr/>
        <a:lstStyle/>
        <a:p>
          <a:endParaRPr lang="es-ES"/>
        </a:p>
      </dgm:t>
    </dgm:pt>
    <dgm:pt modelId="{6C633647-5CE9-407D-9699-4BFD813B92FC}" type="pres">
      <dgm:prSet presAssocID="{6D1B878C-A75F-4074-8DB1-16D6CCF71D13}" presName="childNode" presStyleLbl="node1" presStyleIdx="1" presStyleCnt="6">
        <dgm:presLayoutVars>
          <dgm:bulletEnabled val="1"/>
        </dgm:presLayoutVars>
      </dgm:prSet>
      <dgm:spPr/>
      <dgm:t>
        <a:bodyPr/>
        <a:lstStyle/>
        <a:p>
          <a:endParaRPr lang="es-MX"/>
        </a:p>
      </dgm:t>
    </dgm:pt>
    <dgm:pt modelId="{EF20FA74-A2CB-457F-9BEA-C7D396653E23}" type="pres">
      <dgm:prSet presAssocID="{6D1B878C-A75F-4074-8DB1-16D6CCF71D13}" presName="aSpace2" presStyleCnt="0"/>
      <dgm:spPr/>
      <dgm:t>
        <a:bodyPr/>
        <a:lstStyle/>
        <a:p>
          <a:endParaRPr lang="es-ES"/>
        </a:p>
      </dgm:t>
    </dgm:pt>
    <dgm:pt modelId="{186EB79A-FE11-4185-AA3B-68DC5D24FA18}" type="pres">
      <dgm:prSet presAssocID="{4B221DD7-B1F4-442E-8F94-956BC219C8F7}" presName="childNode" presStyleLbl="node1" presStyleIdx="2" presStyleCnt="6">
        <dgm:presLayoutVars>
          <dgm:bulletEnabled val="1"/>
        </dgm:presLayoutVars>
      </dgm:prSet>
      <dgm:spPr/>
      <dgm:t>
        <a:bodyPr/>
        <a:lstStyle/>
        <a:p>
          <a:endParaRPr lang="es-MX"/>
        </a:p>
      </dgm:t>
    </dgm:pt>
    <dgm:pt modelId="{F8B7239D-F4FB-4AC5-9A00-A0B84FE77349}" type="pres">
      <dgm:prSet presAssocID="{26AC6695-F18F-409E-802C-5B3453A6911D}" presName="aSpace" presStyleCnt="0"/>
      <dgm:spPr/>
      <dgm:t>
        <a:bodyPr/>
        <a:lstStyle/>
        <a:p>
          <a:endParaRPr lang="es-ES"/>
        </a:p>
      </dgm:t>
    </dgm:pt>
    <dgm:pt modelId="{13F7863C-7A05-489B-BF13-45330CC9448B}" type="pres">
      <dgm:prSet presAssocID="{51AF1E5C-0EFF-471C-B7C7-D10FAD9186B6}" presName="compNode" presStyleCnt="0"/>
      <dgm:spPr/>
      <dgm:t>
        <a:bodyPr/>
        <a:lstStyle/>
        <a:p>
          <a:endParaRPr lang="es-ES"/>
        </a:p>
      </dgm:t>
    </dgm:pt>
    <dgm:pt modelId="{78ECE692-9119-4A57-9757-3FEC996BAA09}" type="pres">
      <dgm:prSet presAssocID="{51AF1E5C-0EFF-471C-B7C7-D10FAD9186B6}" presName="aNode" presStyleLbl="bgShp" presStyleIdx="1" presStyleCnt="2"/>
      <dgm:spPr/>
      <dgm:t>
        <a:bodyPr/>
        <a:lstStyle/>
        <a:p>
          <a:endParaRPr lang="es-MX"/>
        </a:p>
      </dgm:t>
    </dgm:pt>
    <dgm:pt modelId="{DAF31E28-960F-4441-BF49-8859026A1236}" type="pres">
      <dgm:prSet presAssocID="{51AF1E5C-0EFF-471C-B7C7-D10FAD9186B6}" presName="textNode" presStyleLbl="bgShp" presStyleIdx="1" presStyleCnt="2"/>
      <dgm:spPr/>
      <dgm:t>
        <a:bodyPr/>
        <a:lstStyle/>
        <a:p>
          <a:endParaRPr lang="es-MX"/>
        </a:p>
      </dgm:t>
    </dgm:pt>
    <dgm:pt modelId="{7BE10C13-DA0D-4411-9AF7-B0A95415633D}" type="pres">
      <dgm:prSet presAssocID="{51AF1E5C-0EFF-471C-B7C7-D10FAD9186B6}" presName="compChildNode" presStyleCnt="0"/>
      <dgm:spPr/>
      <dgm:t>
        <a:bodyPr/>
        <a:lstStyle/>
        <a:p>
          <a:endParaRPr lang="es-ES"/>
        </a:p>
      </dgm:t>
    </dgm:pt>
    <dgm:pt modelId="{A3949E14-8C60-4DCF-8E60-2B2EB711D35E}" type="pres">
      <dgm:prSet presAssocID="{51AF1E5C-0EFF-471C-B7C7-D10FAD9186B6}" presName="theInnerList" presStyleCnt="0"/>
      <dgm:spPr/>
      <dgm:t>
        <a:bodyPr/>
        <a:lstStyle/>
        <a:p>
          <a:endParaRPr lang="es-ES"/>
        </a:p>
      </dgm:t>
    </dgm:pt>
    <dgm:pt modelId="{CE8E2914-7EDF-4FF0-A64B-07B3BE420106}" type="pres">
      <dgm:prSet presAssocID="{32959260-1C03-48AB-9A96-2FAECC4717E2}" presName="childNode" presStyleLbl="node1" presStyleIdx="3" presStyleCnt="6">
        <dgm:presLayoutVars>
          <dgm:bulletEnabled val="1"/>
        </dgm:presLayoutVars>
      </dgm:prSet>
      <dgm:spPr/>
      <dgm:t>
        <a:bodyPr/>
        <a:lstStyle/>
        <a:p>
          <a:endParaRPr lang="es-MX"/>
        </a:p>
      </dgm:t>
    </dgm:pt>
    <dgm:pt modelId="{0F3A4913-6C36-45AD-A0CD-DB92D4E79E41}" type="pres">
      <dgm:prSet presAssocID="{32959260-1C03-48AB-9A96-2FAECC4717E2}" presName="aSpace2" presStyleCnt="0"/>
      <dgm:spPr/>
      <dgm:t>
        <a:bodyPr/>
        <a:lstStyle/>
        <a:p>
          <a:endParaRPr lang="es-ES"/>
        </a:p>
      </dgm:t>
    </dgm:pt>
    <dgm:pt modelId="{B4215C84-C2B8-48A7-9F7F-8FAEAE29A2E4}" type="pres">
      <dgm:prSet presAssocID="{10A1ABD9-9904-4151-9DDF-8A1B2466B2AD}" presName="childNode" presStyleLbl="node1" presStyleIdx="4" presStyleCnt="6">
        <dgm:presLayoutVars>
          <dgm:bulletEnabled val="1"/>
        </dgm:presLayoutVars>
      </dgm:prSet>
      <dgm:spPr/>
      <dgm:t>
        <a:bodyPr/>
        <a:lstStyle/>
        <a:p>
          <a:endParaRPr lang="es-MX"/>
        </a:p>
      </dgm:t>
    </dgm:pt>
    <dgm:pt modelId="{7204A6DE-FD9D-483F-83FD-407F793215B5}" type="pres">
      <dgm:prSet presAssocID="{10A1ABD9-9904-4151-9DDF-8A1B2466B2AD}" presName="aSpace2" presStyleCnt="0"/>
      <dgm:spPr/>
      <dgm:t>
        <a:bodyPr/>
        <a:lstStyle/>
        <a:p>
          <a:endParaRPr lang="es-ES"/>
        </a:p>
      </dgm:t>
    </dgm:pt>
    <dgm:pt modelId="{562FDC43-6FEB-4166-8A47-9CAAFBBEF53C}" type="pres">
      <dgm:prSet presAssocID="{AE0449E9-3FE0-4134-9770-140D95B16DD9}" presName="childNode" presStyleLbl="node1" presStyleIdx="5" presStyleCnt="6">
        <dgm:presLayoutVars>
          <dgm:bulletEnabled val="1"/>
        </dgm:presLayoutVars>
      </dgm:prSet>
      <dgm:spPr/>
      <dgm:t>
        <a:bodyPr/>
        <a:lstStyle/>
        <a:p>
          <a:endParaRPr lang="es-MX"/>
        </a:p>
      </dgm:t>
    </dgm:pt>
  </dgm:ptLst>
  <dgm:cxnLst>
    <dgm:cxn modelId="{0F8F9A73-3826-4FA2-9BF8-677563BE2E9B}" srcId="{26AC6695-F18F-409E-802C-5B3453A6911D}" destId="{4B221DD7-B1F4-442E-8F94-956BC219C8F7}" srcOrd="2" destOrd="0" parTransId="{175F820B-DCFD-48EB-BD4E-4DD2772F5D29}" sibTransId="{23E9FFCC-2C5A-4DCE-A04A-4C15093F8919}"/>
    <dgm:cxn modelId="{645B2EF0-63BD-4E7C-A504-8178F68B9AD1}" type="presOf" srcId="{51AF1E5C-0EFF-471C-B7C7-D10FAD9186B6}" destId="{78ECE692-9119-4A57-9757-3FEC996BAA09}" srcOrd="0" destOrd="0" presId="urn:microsoft.com/office/officeart/2005/8/layout/lProcess2"/>
    <dgm:cxn modelId="{8D606EFD-9951-4F6A-A170-4A9E3B127DF3}" type="presOf" srcId="{32959260-1C03-48AB-9A96-2FAECC4717E2}" destId="{CE8E2914-7EDF-4FF0-A64B-07B3BE420106}" srcOrd="0" destOrd="0" presId="urn:microsoft.com/office/officeart/2005/8/layout/lProcess2"/>
    <dgm:cxn modelId="{7D1776E3-3DEE-4386-93D1-C06200737C8C}" type="presOf" srcId="{AE0449E9-3FE0-4134-9770-140D95B16DD9}" destId="{562FDC43-6FEB-4166-8A47-9CAAFBBEF53C}" srcOrd="0" destOrd="0" presId="urn:microsoft.com/office/officeart/2005/8/layout/lProcess2"/>
    <dgm:cxn modelId="{86F19A42-24E3-4CB5-9965-BA0013274623}" type="presOf" srcId="{6D1B878C-A75F-4074-8DB1-16D6CCF71D13}" destId="{6C633647-5CE9-407D-9699-4BFD813B92FC}" srcOrd="0" destOrd="0" presId="urn:microsoft.com/office/officeart/2005/8/layout/lProcess2"/>
    <dgm:cxn modelId="{5CAE0E96-6D7D-4DC2-AF8F-BD6831491C05}" type="presOf" srcId="{10A1ABD9-9904-4151-9DDF-8A1B2466B2AD}" destId="{B4215C84-C2B8-48A7-9F7F-8FAEAE29A2E4}" srcOrd="0" destOrd="0" presId="urn:microsoft.com/office/officeart/2005/8/layout/lProcess2"/>
    <dgm:cxn modelId="{97862383-27F9-4D1E-842B-9A86DDCC5978}" srcId="{5514299C-34E9-45F4-9528-376C43DBE550}" destId="{51AF1E5C-0EFF-471C-B7C7-D10FAD9186B6}" srcOrd="1" destOrd="0" parTransId="{2C8D718D-FF95-4879-984B-377063E90489}" sibTransId="{71B1A161-2704-4F64-8448-0814CDECB18C}"/>
    <dgm:cxn modelId="{FDA08AF1-0232-4718-93FA-B93070A47AEB}" type="presOf" srcId="{4B221DD7-B1F4-442E-8F94-956BC219C8F7}" destId="{186EB79A-FE11-4185-AA3B-68DC5D24FA18}" srcOrd="0" destOrd="0" presId="urn:microsoft.com/office/officeart/2005/8/layout/lProcess2"/>
    <dgm:cxn modelId="{E40DB546-435B-4091-B3BC-193543692492}" type="presOf" srcId="{5514299C-34E9-45F4-9528-376C43DBE550}" destId="{00B05664-F00F-4425-A2FF-5B32AE3C0B2D}" srcOrd="0" destOrd="0" presId="urn:microsoft.com/office/officeart/2005/8/layout/lProcess2"/>
    <dgm:cxn modelId="{B27DCA27-D6E4-4BE6-8294-EB363695CFE2}" type="presOf" srcId="{51AF1E5C-0EFF-471C-B7C7-D10FAD9186B6}" destId="{DAF31E28-960F-4441-BF49-8859026A1236}" srcOrd="1" destOrd="0" presId="urn:microsoft.com/office/officeart/2005/8/layout/lProcess2"/>
    <dgm:cxn modelId="{2F6FEDEC-7142-42C4-8DF3-47785AFC1632}" type="presOf" srcId="{679C87C7-1B6B-4C4A-8E37-1F14DBFEBDB1}" destId="{4ACFEA4B-B428-480B-958A-7887E229CD7C}" srcOrd="0" destOrd="0" presId="urn:microsoft.com/office/officeart/2005/8/layout/lProcess2"/>
    <dgm:cxn modelId="{B85C2940-13A0-47E1-8B4A-B1D3BA3A60CB}" srcId="{26AC6695-F18F-409E-802C-5B3453A6911D}" destId="{679C87C7-1B6B-4C4A-8E37-1F14DBFEBDB1}" srcOrd="0" destOrd="0" parTransId="{B0ADE034-B0C8-457D-AAA5-DFAC0827F35C}" sibTransId="{74186DBF-B722-4F41-8305-C825DA7BC43F}"/>
    <dgm:cxn modelId="{FC38B87A-9448-4F73-8778-7F00F5ABA07D}" type="presOf" srcId="{26AC6695-F18F-409E-802C-5B3453A6911D}" destId="{5A40DEEA-C7E8-4D6A-B682-12C8221B7471}" srcOrd="1" destOrd="0" presId="urn:microsoft.com/office/officeart/2005/8/layout/lProcess2"/>
    <dgm:cxn modelId="{4809C571-B64E-4D24-BC7D-CDA8F32CAEE5}" srcId="{51AF1E5C-0EFF-471C-B7C7-D10FAD9186B6}" destId="{10A1ABD9-9904-4151-9DDF-8A1B2466B2AD}" srcOrd="1" destOrd="0" parTransId="{73B6DE5D-39CC-4753-A48D-B5594FC602BA}" sibTransId="{2916D24F-975B-43AF-A3DD-A23499AE7132}"/>
    <dgm:cxn modelId="{3A7DD9DF-106A-4E88-BF76-D375FC9AAF6A}" srcId="{5514299C-34E9-45F4-9528-376C43DBE550}" destId="{26AC6695-F18F-409E-802C-5B3453A6911D}" srcOrd="0" destOrd="0" parTransId="{BAB8B515-15F7-4D3E-AFE2-4E1DD75BD5DE}" sibTransId="{5B60431B-F3C9-42E3-9843-348D3D2BE447}"/>
    <dgm:cxn modelId="{6ADB1132-97C2-4D0C-A0D9-0081B5BCC7E2}" srcId="{26AC6695-F18F-409E-802C-5B3453A6911D}" destId="{6D1B878C-A75F-4074-8DB1-16D6CCF71D13}" srcOrd="1" destOrd="0" parTransId="{D4011B49-8837-4742-BD3A-1F18B3072ED5}" sibTransId="{391B5B97-9CBC-4DFD-B530-D81A9561B35E}"/>
    <dgm:cxn modelId="{516D6735-51AA-4F92-8950-3065EBEBDBC4}" type="presOf" srcId="{26AC6695-F18F-409E-802C-5B3453A6911D}" destId="{9E5C5866-EF19-4618-8654-BBF20E51D70D}" srcOrd="0" destOrd="0" presId="urn:microsoft.com/office/officeart/2005/8/layout/lProcess2"/>
    <dgm:cxn modelId="{1E3CDB8E-298C-40AA-BC8C-6B81D6E33F3F}" srcId="{51AF1E5C-0EFF-471C-B7C7-D10FAD9186B6}" destId="{AE0449E9-3FE0-4134-9770-140D95B16DD9}" srcOrd="2" destOrd="0" parTransId="{0F87AAC9-CA8F-4B97-BB1D-5ED7E74069F0}" sibTransId="{85224D19-776B-4067-A370-8F3F88E94FD1}"/>
    <dgm:cxn modelId="{37213A23-276C-4ABF-8B39-DEE3A6DCC3D0}" srcId="{51AF1E5C-0EFF-471C-B7C7-D10FAD9186B6}" destId="{32959260-1C03-48AB-9A96-2FAECC4717E2}" srcOrd="0" destOrd="0" parTransId="{DF9FD8A8-B9DB-4DEE-9A76-F504FB598654}" sibTransId="{CD9B9DE3-8123-4F66-98F0-5D9ABD4D01A6}"/>
    <dgm:cxn modelId="{B9A78A25-D06A-41C0-AFF5-FABE556592A2}" type="presParOf" srcId="{00B05664-F00F-4425-A2FF-5B32AE3C0B2D}" destId="{1D3C9C93-D49F-494E-82A3-03EA4F6E35F6}" srcOrd="0" destOrd="0" presId="urn:microsoft.com/office/officeart/2005/8/layout/lProcess2"/>
    <dgm:cxn modelId="{0382E26C-9E9F-41AE-802C-3696CE61AF49}" type="presParOf" srcId="{1D3C9C93-D49F-494E-82A3-03EA4F6E35F6}" destId="{9E5C5866-EF19-4618-8654-BBF20E51D70D}" srcOrd="0" destOrd="0" presId="urn:microsoft.com/office/officeart/2005/8/layout/lProcess2"/>
    <dgm:cxn modelId="{1ADBE01B-A5B7-49D9-ABC5-A62C69E01570}" type="presParOf" srcId="{1D3C9C93-D49F-494E-82A3-03EA4F6E35F6}" destId="{5A40DEEA-C7E8-4D6A-B682-12C8221B7471}" srcOrd="1" destOrd="0" presId="urn:microsoft.com/office/officeart/2005/8/layout/lProcess2"/>
    <dgm:cxn modelId="{9376D155-A3C3-4993-AC5C-AF4DE15A9FE7}" type="presParOf" srcId="{1D3C9C93-D49F-494E-82A3-03EA4F6E35F6}" destId="{7DD7DD8C-714D-4B30-8C2C-06FEA58C01FD}" srcOrd="2" destOrd="0" presId="urn:microsoft.com/office/officeart/2005/8/layout/lProcess2"/>
    <dgm:cxn modelId="{A3148F83-C19E-4D35-BA8B-0BA2119FE4E9}" type="presParOf" srcId="{7DD7DD8C-714D-4B30-8C2C-06FEA58C01FD}" destId="{D7710D56-9AE2-44AE-A5DE-62132620E841}" srcOrd="0" destOrd="0" presId="urn:microsoft.com/office/officeart/2005/8/layout/lProcess2"/>
    <dgm:cxn modelId="{2B1E5309-F751-4BF6-9B8A-7B76B01FC677}" type="presParOf" srcId="{D7710D56-9AE2-44AE-A5DE-62132620E841}" destId="{4ACFEA4B-B428-480B-958A-7887E229CD7C}" srcOrd="0" destOrd="0" presId="urn:microsoft.com/office/officeart/2005/8/layout/lProcess2"/>
    <dgm:cxn modelId="{B35282BA-1E45-4B75-9DFD-62E936B1B5C0}" type="presParOf" srcId="{D7710D56-9AE2-44AE-A5DE-62132620E841}" destId="{0B38D481-F5A1-4FC3-906B-1673BB3D5AB8}" srcOrd="1" destOrd="0" presId="urn:microsoft.com/office/officeart/2005/8/layout/lProcess2"/>
    <dgm:cxn modelId="{E50CCB63-2624-477E-8FFC-705DAFFF6E1D}" type="presParOf" srcId="{D7710D56-9AE2-44AE-A5DE-62132620E841}" destId="{6C633647-5CE9-407D-9699-4BFD813B92FC}" srcOrd="2" destOrd="0" presId="urn:microsoft.com/office/officeart/2005/8/layout/lProcess2"/>
    <dgm:cxn modelId="{34179704-CAE3-47A4-9F27-223ACD6AD481}" type="presParOf" srcId="{D7710D56-9AE2-44AE-A5DE-62132620E841}" destId="{EF20FA74-A2CB-457F-9BEA-C7D396653E23}" srcOrd="3" destOrd="0" presId="urn:microsoft.com/office/officeart/2005/8/layout/lProcess2"/>
    <dgm:cxn modelId="{261E3737-9732-4A0D-8B3A-EE06988BEA22}" type="presParOf" srcId="{D7710D56-9AE2-44AE-A5DE-62132620E841}" destId="{186EB79A-FE11-4185-AA3B-68DC5D24FA18}" srcOrd="4" destOrd="0" presId="urn:microsoft.com/office/officeart/2005/8/layout/lProcess2"/>
    <dgm:cxn modelId="{AA1EE927-9DA2-466B-A2AD-3F8762CD5DF1}" type="presParOf" srcId="{00B05664-F00F-4425-A2FF-5B32AE3C0B2D}" destId="{F8B7239D-F4FB-4AC5-9A00-A0B84FE77349}" srcOrd="1" destOrd="0" presId="urn:microsoft.com/office/officeart/2005/8/layout/lProcess2"/>
    <dgm:cxn modelId="{AC6363A6-8B41-4DB3-8C83-3A1677D171F6}" type="presParOf" srcId="{00B05664-F00F-4425-A2FF-5B32AE3C0B2D}" destId="{13F7863C-7A05-489B-BF13-45330CC9448B}" srcOrd="2" destOrd="0" presId="urn:microsoft.com/office/officeart/2005/8/layout/lProcess2"/>
    <dgm:cxn modelId="{E46770F0-12D8-47E5-A96D-C1D024D0EFDD}" type="presParOf" srcId="{13F7863C-7A05-489B-BF13-45330CC9448B}" destId="{78ECE692-9119-4A57-9757-3FEC996BAA09}" srcOrd="0" destOrd="0" presId="urn:microsoft.com/office/officeart/2005/8/layout/lProcess2"/>
    <dgm:cxn modelId="{3D940FCF-6542-46D3-A961-366C2AE9FC89}" type="presParOf" srcId="{13F7863C-7A05-489B-BF13-45330CC9448B}" destId="{DAF31E28-960F-4441-BF49-8859026A1236}" srcOrd="1" destOrd="0" presId="urn:microsoft.com/office/officeart/2005/8/layout/lProcess2"/>
    <dgm:cxn modelId="{69858C5E-36B3-4E5D-B40E-392067D4F573}" type="presParOf" srcId="{13F7863C-7A05-489B-BF13-45330CC9448B}" destId="{7BE10C13-DA0D-4411-9AF7-B0A95415633D}" srcOrd="2" destOrd="0" presId="urn:microsoft.com/office/officeart/2005/8/layout/lProcess2"/>
    <dgm:cxn modelId="{2D830787-40DC-49B0-8429-437FC1D8299C}" type="presParOf" srcId="{7BE10C13-DA0D-4411-9AF7-B0A95415633D}" destId="{A3949E14-8C60-4DCF-8E60-2B2EB711D35E}" srcOrd="0" destOrd="0" presId="urn:microsoft.com/office/officeart/2005/8/layout/lProcess2"/>
    <dgm:cxn modelId="{F467DF05-D191-468E-B795-0C28A2FCCD62}" type="presParOf" srcId="{A3949E14-8C60-4DCF-8E60-2B2EB711D35E}" destId="{CE8E2914-7EDF-4FF0-A64B-07B3BE420106}" srcOrd="0" destOrd="0" presId="urn:microsoft.com/office/officeart/2005/8/layout/lProcess2"/>
    <dgm:cxn modelId="{F0FEBD77-7418-4EF7-B416-747B2D387076}" type="presParOf" srcId="{A3949E14-8C60-4DCF-8E60-2B2EB711D35E}" destId="{0F3A4913-6C36-45AD-A0CD-DB92D4E79E41}" srcOrd="1" destOrd="0" presId="urn:microsoft.com/office/officeart/2005/8/layout/lProcess2"/>
    <dgm:cxn modelId="{115236C3-43DC-4B9D-A4F3-01DC2F8761B3}" type="presParOf" srcId="{A3949E14-8C60-4DCF-8E60-2B2EB711D35E}" destId="{B4215C84-C2B8-48A7-9F7F-8FAEAE29A2E4}" srcOrd="2" destOrd="0" presId="urn:microsoft.com/office/officeart/2005/8/layout/lProcess2"/>
    <dgm:cxn modelId="{60107E69-4FB8-4F33-8759-F25CED9F0AB2}" type="presParOf" srcId="{A3949E14-8C60-4DCF-8E60-2B2EB711D35E}" destId="{7204A6DE-FD9D-483F-83FD-407F793215B5}" srcOrd="3" destOrd="0" presId="urn:microsoft.com/office/officeart/2005/8/layout/lProcess2"/>
    <dgm:cxn modelId="{4CD00577-AD3A-473C-B0CC-6E03C60CA320}" type="presParOf" srcId="{A3949E14-8C60-4DCF-8E60-2B2EB711D35E}" destId="{562FDC43-6FEB-4166-8A47-9CAAFBBEF53C}" srcOrd="4"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84FD11-3F25-4D36-ACDE-D65CAE079A11}" type="doc">
      <dgm:prSet loTypeId="urn:microsoft.com/office/officeart/2005/8/layout/vList5" loCatId="list" qsTypeId="urn:microsoft.com/office/officeart/2005/8/quickstyle/3d2" qsCatId="3D" csTypeId="urn:microsoft.com/office/officeart/2005/8/colors/accent3_2" csCatId="accent3" phldr="1"/>
      <dgm:spPr/>
      <dgm:t>
        <a:bodyPr/>
        <a:lstStyle/>
        <a:p>
          <a:endParaRPr lang="es-MX"/>
        </a:p>
      </dgm:t>
    </dgm:pt>
    <dgm:pt modelId="{2A0DB59B-2254-4B1F-8B46-E97D21A2059D}">
      <dgm:prSet phldrT="[Texto]"/>
      <dgm:spPr/>
      <dgm:t>
        <a:bodyPr/>
        <a:lstStyle/>
        <a:p>
          <a:r>
            <a:rPr lang="es-MX"/>
            <a:t>Intencionalidad </a:t>
          </a:r>
        </a:p>
      </dgm:t>
    </dgm:pt>
    <dgm:pt modelId="{DCB56389-5F5F-42FC-BA14-C6C06BF98D52}" type="parTrans" cxnId="{F1E966F2-F8EC-430D-9597-6C0402200636}">
      <dgm:prSet/>
      <dgm:spPr/>
      <dgm:t>
        <a:bodyPr/>
        <a:lstStyle/>
        <a:p>
          <a:endParaRPr lang="es-MX"/>
        </a:p>
      </dgm:t>
    </dgm:pt>
    <dgm:pt modelId="{06E79C19-1BD8-4BE8-B7E8-9130A16BA38E}" type="sibTrans" cxnId="{F1E966F2-F8EC-430D-9597-6C0402200636}">
      <dgm:prSet/>
      <dgm:spPr/>
      <dgm:t>
        <a:bodyPr/>
        <a:lstStyle/>
        <a:p>
          <a:endParaRPr lang="es-MX"/>
        </a:p>
      </dgm:t>
    </dgm:pt>
    <dgm:pt modelId="{162ED339-0C9C-4F5E-9552-EA6AC02F5B69}">
      <dgm:prSet phldrT="[Texto]"/>
      <dgm:spPr/>
      <dgm:t>
        <a:bodyPr/>
        <a:lstStyle/>
        <a:p>
          <a:r>
            <a:rPr lang="es-MX"/>
            <a:t>Persistencia</a:t>
          </a:r>
        </a:p>
      </dgm:t>
    </dgm:pt>
    <dgm:pt modelId="{6CE84C0B-A40E-459F-B92E-2B2702DD03E9}" type="parTrans" cxnId="{6CDF25EB-59F5-4357-BB25-805B29459736}">
      <dgm:prSet/>
      <dgm:spPr/>
      <dgm:t>
        <a:bodyPr/>
        <a:lstStyle/>
        <a:p>
          <a:endParaRPr lang="es-MX"/>
        </a:p>
      </dgm:t>
    </dgm:pt>
    <dgm:pt modelId="{E170D75B-79E9-440C-B03D-DEFBA6F86DF1}" type="sibTrans" cxnId="{6CDF25EB-59F5-4357-BB25-805B29459736}">
      <dgm:prSet/>
      <dgm:spPr/>
      <dgm:t>
        <a:bodyPr/>
        <a:lstStyle/>
        <a:p>
          <a:endParaRPr lang="es-MX"/>
        </a:p>
      </dgm:t>
    </dgm:pt>
    <dgm:pt modelId="{3CCE04D3-A53C-451D-81B7-658B89F56422}">
      <dgm:prSet phldrT="[Texto]"/>
      <dgm:spPr/>
      <dgm:t>
        <a:bodyPr/>
        <a:lstStyle/>
        <a:p>
          <a:r>
            <a:rPr lang="es-MX"/>
            <a:t>Asimetría de poder</a:t>
          </a:r>
        </a:p>
      </dgm:t>
    </dgm:pt>
    <dgm:pt modelId="{7F7E77F3-E6B7-4370-817D-5A693CAE3C7D}" type="parTrans" cxnId="{FECFC98D-EC9D-4D7A-9A74-DD47102F6CFF}">
      <dgm:prSet/>
      <dgm:spPr/>
      <dgm:t>
        <a:bodyPr/>
        <a:lstStyle/>
        <a:p>
          <a:endParaRPr lang="es-MX"/>
        </a:p>
      </dgm:t>
    </dgm:pt>
    <dgm:pt modelId="{F5B69563-1E50-417A-8BA2-F927446D21C9}" type="sibTrans" cxnId="{FECFC98D-EC9D-4D7A-9A74-DD47102F6CFF}">
      <dgm:prSet/>
      <dgm:spPr/>
      <dgm:t>
        <a:bodyPr/>
        <a:lstStyle/>
        <a:p>
          <a:endParaRPr lang="es-MX"/>
        </a:p>
      </dgm:t>
    </dgm:pt>
    <dgm:pt modelId="{E626D318-2243-4805-820F-558041CC5C83}">
      <dgm:prSet/>
      <dgm:spPr/>
      <dgm:t>
        <a:bodyPr/>
        <a:lstStyle/>
        <a:p>
          <a:r>
            <a:rPr lang="es-MX"/>
            <a:t>Son actos premeditados con el fin de provocar daño o agredir a otro.</a:t>
          </a:r>
        </a:p>
      </dgm:t>
    </dgm:pt>
    <dgm:pt modelId="{F8643E64-3A55-456E-92A8-AB54BAAA02AE}" type="parTrans" cxnId="{4E56FBD5-8D83-44D7-9A60-3850222C1C0B}">
      <dgm:prSet/>
      <dgm:spPr/>
      <dgm:t>
        <a:bodyPr/>
        <a:lstStyle/>
        <a:p>
          <a:endParaRPr lang="es-MX"/>
        </a:p>
      </dgm:t>
    </dgm:pt>
    <dgm:pt modelId="{7E3D16B5-A485-49BD-A2F0-B05CDE11102E}" type="sibTrans" cxnId="{4E56FBD5-8D83-44D7-9A60-3850222C1C0B}">
      <dgm:prSet/>
      <dgm:spPr/>
      <dgm:t>
        <a:bodyPr/>
        <a:lstStyle/>
        <a:p>
          <a:endParaRPr lang="es-MX"/>
        </a:p>
      </dgm:t>
    </dgm:pt>
    <dgm:pt modelId="{B868A893-37B2-4E5D-B00F-A2C4634F4219}">
      <dgm:prSet/>
      <dgm:spPr/>
      <dgm:t>
        <a:bodyPr/>
        <a:lstStyle/>
        <a:p>
          <a:r>
            <a:rPr lang="es-MX"/>
            <a:t>Sin embargo, no siempre se tiene plena conciencia de lo que se está haciendo.</a:t>
          </a:r>
        </a:p>
      </dgm:t>
    </dgm:pt>
    <dgm:pt modelId="{D0DD4537-29D0-4643-9202-59AFB4E46E9B}" type="parTrans" cxnId="{BBA1B690-A72C-4C8C-92AA-C490BB689D70}">
      <dgm:prSet/>
      <dgm:spPr/>
      <dgm:t>
        <a:bodyPr/>
        <a:lstStyle/>
        <a:p>
          <a:endParaRPr lang="es-MX"/>
        </a:p>
      </dgm:t>
    </dgm:pt>
    <dgm:pt modelId="{3B2073C6-1D79-4625-AF56-2C831404BCF8}" type="sibTrans" cxnId="{BBA1B690-A72C-4C8C-92AA-C490BB689D70}">
      <dgm:prSet/>
      <dgm:spPr/>
      <dgm:t>
        <a:bodyPr/>
        <a:lstStyle/>
        <a:p>
          <a:endParaRPr lang="es-MX"/>
        </a:p>
      </dgm:t>
    </dgm:pt>
    <dgm:pt modelId="{2849650E-85BA-4614-B753-D43654B9B9FF}">
      <dgm:prSet/>
      <dgm:spPr/>
      <dgm:t>
        <a:bodyPr/>
        <a:lstStyle/>
        <a:p>
          <a:r>
            <a:rPr lang="es-MX"/>
            <a:t>Se trata de actos que se repiten y se prolongan durante un tiempo.</a:t>
          </a:r>
        </a:p>
      </dgm:t>
    </dgm:pt>
    <dgm:pt modelId="{A741C030-B2B6-4B5E-AB6D-978785255761}" type="parTrans" cxnId="{6F247C4C-E11E-4273-8BF0-1CB99B3AEAD6}">
      <dgm:prSet/>
      <dgm:spPr/>
      <dgm:t>
        <a:bodyPr/>
        <a:lstStyle/>
        <a:p>
          <a:endParaRPr lang="es-MX"/>
        </a:p>
      </dgm:t>
    </dgm:pt>
    <dgm:pt modelId="{70BAFF49-6BDF-4F90-BCF4-CCD62D7CB1BB}" type="sibTrans" cxnId="{6F247C4C-E11E-4273-8BF0-1CB99B3AEAD6}">
      <dgm:prSet/>
      <dgm:spPr/>
      <dgm:t>
        <a:bodyPr/>
        <a:lstStyle/>
        <a:p>
          <a:endParaRPr lang="es-MX"/>
        </a:p>
      </dgm:t>
    </dgm:pt>
    <dgm:pt modelId="{E49A1DE1-E279-4069-86D4-B0E6E2EB2269}">
      <dgm:prSet/>
      <dgm:spPr/>
      <dgm:t>
        <a:bodyPr/>
        <a:lstStyle/>
        <a:p>
          <a:r>
            <a:rPr lang="es-MX"/>
            <a:t>Existe un desequilibrio y desigualdad de fuerzas entre el abusador y el abudado. </a:t>
          </a:r>
        </a:p>
      </dgm:t>
    </dgm:pt>
    <dgm:pt modelId="{8ED50131-2A56-46F9-9CDB-06CA9DDD06EB}" type="parTrans" cxnId="{FC8D9B80-6094-40F3-B886-EDE65756256C}">
      <dgm:prSet/>
      <dgm:spPr/>
      <dgm:t>
        <a:bodyPr/>
        <a:lstStyle/>
        <a:p>
          <a:endParaRPr lang="es-MX"/>
        </a:p>
      </dgm:t>
    </dgm:pt>
    <dgm:pt modelId="{E9011A20-7E31-487C-8CC5-8C2AF980FA13}" type="sibTrans" cxnId="{FC8D9B80-6094-40F3-B886-EDE65756256C}">
      <dgm:prSet/>
      <dgm:spPr/>
      <dgm:t>
        <a:bodyPr/>
        <a:lstStyle/>
        <a:p>
          <a:endParaRPr lang="es-MX"/>
        </a:p>
      </dgm:t>
    </dgm:pt>
    <dgm:pt modelId="{B7E6F5B7-FD3F-473B-B64A-47E6D8898D51}">
      <dgm:prSet/>
      <dgm:spPr/>
      <dgm:t>
        <a:bodyPr/>
        <a:lstStyle/>
        <a:p>
          <a:r>
            <a:rPr lang="es-MX"/>
            <a:t>El poder se puede basar en la fuerza física, en el apoyo de un grupo de compañeros o en la incapacidad de la víctima para defenderse.</a:t>
          </a:r>
        </a:p>
      </dgm:t>
    </dgm:pt>
    <dgm:pt modelId="{69CD59E5-9975-4A96-BF63-83E14A1218F8}" type="parTrans" cxnId="{04D861EC-FDC4-4F16-AF6D-7BF502BCB8DB}">
      <dgm:prSet/>
      <dgm:spPr/>
      <dgm:t>
        <a:bodyPr/>
        <a:lstStyle/>
        <a:p>
          <a:endParaRPr lang="es-MX"/>
        </a:p>
      </dgm:t>
    </dgm:pt>
    <dgm:pt modelId="{45B10E84-B084-4CFE-9D1E-80B327399532}" type="sibTrans" cxnId="{04D861EC-FDC4-4F16-AF6D-7BF502BCB8DB}">
      <dgm:prSet/>
      <dgm:spPr/>
      <dgm:t>
        <a:bodyPr/>
        <a:lstStyle/>
        <a:p>
          <a:endParaRPr lang="es-MX"/>
        </a:p>
      </dgm:t>
    </dgm:pt>
    <dgm:pt modelId="{9B007F41-A288-4ED7-A867-A0C9DD123B39}">
      <dgm:prSet/>
      <dgm:spPr/>
      <dgm:t>
        <a:bodyPr/>
        <a:lstStyle/>
        <a:p>
          <a:r>
            <a:rPr lang="es-MX"/>
            <a:t>Naturaleza social del fenómeno</a:t>
          </a:r>
        </a:p>
      </dgm:t>
    </dgm:pt>
    <dgm:pt modelId="{6FD6F457-F3F1-4893-A9EB-05DDF1E7CF34}" type="parTrans" cxnId="{CB987EEC-A49D-4395-931E-5B614442E327}">
      <dgm:prSet/>
      <dgm:spPr/>
      <dgm:t>
        <a:bodyPr/>
        <a:lstStyle/>
        <a:p>
          <a:endParaRPr lang="es-MX"/>
        </a:p>
      </dgm:t>
    </dgm:pt>
    <dgm:pt modelId="{3AC93A41-F021-47FB-B0B3-96C4FAD075B5}" type="sibTrans" cxnId="{CB987EEC-A49D-4395-931E-5B614442E327}">
      <dgm:prSet/>
      <dgm:spPr/>
      <dgm:t>
        <a:bodyPr/>
        <a:lstStyle/>
        <a:p>
          <a:endParaRPr lang="es-MX"/>
        </a:p>
      </dgm:t>
    </dgm:pt>
    <dgm:pt modelId="{10D020E2-22C4-4004-8216-016AC01F1AAE}">
      <dgm:prSet custT="1"/>
      <dgm:spPr/>
      <dgm:t>
        <a:bodyPr/>
        <a:lstStyle/>
        <a:p>
          <a:r>
            <a:rPr lang="es-MX" sz="1000"/>
            <a:t>Ocurre frente a otros compañeros, espectadores o cómplices que pueden asumir un rol de refuerzo del comportamiento del matón o simplemente apoyar o legitimar su proceder.</a:t>
          </a:r>
        </a:p>
      </dgm:t>
    </dgm:pt>
    <dgm:pt modelId="{66C42865-4DBD-4B6A-B9B9-CE60129C1207}" type="parTrans" cxnId="{BF4B5D65-5B66-4EE3-8E62-75845EA7E26C}">
      <dgm:prSet/>
      <dgm:spPr/>
      <dgm:t>
        <a:bodyPr/>
        <a:lstStyle/>
        <a:p>
          <a:endParaRPr lang="es-MX"/>
        </a:p>
      </dgm:t>
    </dgm:pt>
    <dgm:pt modelId="{A5A7648A-C2E7-4EF8-8468-B2F94CABD9F5}" type="sibTrans" cxnId="{BF4B5D65-5B66-4EE3-8E62-75845EA7E26C}">
      <dgm:prSet/>
      <dgm:spPr/>
      <dgm:t>
        <a:bodyPr/>
        <a:lstStyle/>
        <a:p>
          <a:endParaRPr lang="es-MX"/>
        </a:p>
      </dgm:t>
    </dgm:pt>
    <dgm:pt modelId="{A10FA028-2E6B-48A5-822B-9D29F2834A61}">
      <dgm:prSet custT="1"/>
      <dgm:spPr/>
      <dgm:t>
        <a:bodyPr/>
        <a:lstStyle/>
        <a:p>
          <a:r>
            <a:rPr lang="es-ES" sz="1000"/>
            <a:t>La principal </a:t>
          </a:r>
          <a:r>
            <a:rPr lang="es-MX" sz="1000"/>
            <a:t>motivación no es la de reaccionar de modo violento a una provocación  ni obtener ventajas materiales mediante un ataque directo a un compañero, sino afirmar el poder de uno sobre el otro en el ámbito de su propia red social de referencia.</a:t>
          </a:r>
        </a:p>
      </dgm:t>
    </dgm:pt>
    <dgm:pt modelId="{B8F96875-AF75-4740-9552-B8936321AD06}" type="parTrans" cxnId="{DBA0E365-0954-4873-9787-7F4DE318E449}">
      <dgm:prSet/>
      <dgm:spPr/>
      <dgm:t>
        <a:bodyPr/>
        <a:lstStyle/>
        <a:p>
          <a:endParaRPr lang="es-MX"/>
        </a:p>
      </dgm:t>
    </dgm:pt>
    <dgm:pt modelId="{6A466990-C805-4ED8-89DE-4130C3DBB68A}" type="sibTrans" cxnId="{DBA0E365-0954-4873-9787-7F4DE318E449}">
      <dgm:prSet/>
      <dgm:spPr/>
      <dgm:t>
        <a:bodyPr/>
        <a:lstStyle/>
        <a:p>
          <a:endParaRPr lang="es-MX"/>
        </a:p>
      </dgm:t>
    </dgm:pt>
    <dgm:pt modelId="{A15E92EC-E481-49E7-8629-BC170566BAEC}" type="pres">
      <dgm:prSet presAssocID="{B384FD11-3F25-4D36-ACDE-D65CAE079A11}" presName="Name0" presStyleCnt="0">
        <dgm:presLayoutVars>
          <dgm:dir/>
          <dgm:animLvl val="lvl"/>
          <dgm:resizeHandles val="exact"/>
        </dgm:presLayoutVars>
      </dgm:prSet>
      <dgm:spPr/>
      <dgm:t>
        <a:bodyPr/>
        <a:lstStyle/>
        <a:p>
          <a:endParaRPr lang="es-MX"/>
        </a:p>
      </dgm:t>
    </dgm:pt>
    <dgm:pt modelId="{5DA2C6F9-2468-45E0-8010-60E7B099D794}" type="pres">
      <dgm:prSet presAssocID="{2A0DB59B-2254-4B1F-8B46-E97D21A2059D}" presName="linNode" presStyleCnt="0"/>
      <dgm:spPr/>
      <dgm:t>
        <a:bodyPr/>
        <a:lstStyle/>
        <a:p>
          <a:endParaRPr lang="es-ES"/>
        </a:p>
      </dgm:t>
    </dgm:pt>
    <dgm:pt modelId="{F8B9920D-472D-4747-869F-F14EAB83B813}" type="pres">
      <dgm:prSet presAssocID="{2A0DB59B-2254-4B1F-8B46-E97D21A2059D}" presName="parentText" presStyleLbl="node1" presStyleIdx="0" presStyleCnt="4" custScaleY="76193">
        <dgm:presLayoutVars>
          <dgm:chMax val="1"/>
          <dgm:bulletEnabled val="1"/>
        </dgm:presLayoutVars>
      </dgm:prSet>
      <dgm:spPr/>
      <dgm:t>
        <a:bodyPr/>
        <a:lstStyle/>
        <a:p>
          <a:endParaRPr lang="es-MX"/>
        </a:p>
      </dgm:t>
    </dgm:pt>
    <dgm:pt modelId="{6275E9EF-414E-48BF-A41D-71816C21A3E9}" type="pres">
      <dgm:prSet presAssocID="{2A0DB59B-2254-4B1F-8B46-E97D21A2059D}" presName="descendantText" presStyleLbl="alignAccFollowNode1" presStyleIdx="0" presStyleCnt="4" custScaleX="199746" custScaleY="85474">
        <dgm:presLayoutVars>
          <dgm:bulletEnabled val="1"/>
        </dgm:presLayoutVars>
      </dgm:prSet>
      <dgm:spPr/>
      <dgm:t>
        <a:bodyPr/>
        <a:lstStyle/>
        <a:p>
          <a:endParaRPr lang="es-MX"/>
        </a:p>
      </dgm:t>
    </dgm:pt>
    <dgm:pt modelId="{EA44BAE5-7E88-467D-AC8C-07825925E43C}" type="pres">
      <dgm:prSet presAssocID="{06E79C19-1BD8-4BE8-B7E8-9130A16BA38E}" presName="sp" presStyleCnt="0"/>
      <dgm:spPr/>
      <dgm:t>
        <a:bodyPr/>
        <a:lstStyle/>
        <a:p>
          <a:endParaRPr lang="es-ES"/>
        </a:p>
      </dgm:t>
    </dgm:pt>
    <dgm:pt modelId="{527217E5-8BD1-4BA2-8416-B6D89A85066A}" type="pres">
      <dgm:prSet presAssocID="{162ED339-0C9C-4F5E-9552-EA6AC02F5B69}" presName="linNode" presStyleCnt="0"/>
      <dgm:spPr/>
      <dgm:t>
        <a:bodyPr/>
        <a:lstStyle/>
        <a:p>
          <a:endParaRPr lang="es-ES"/>
        </a:p>
      </dgm:t>
    </dgm:pt>
    <dgm:pt modelId="{59E48D9F-D340-4080-A139-DFF294023FD3}" type="pres">
      <dgm:prSet presAssocID="{162ED339-0C9C-4F5E-9552-EA6AC02F5B69}" presName="parentText" presStyleLbl="node1" presStyleIdx="1" presStyleCnt="4" custScaleX="161142" custScaleY="66773">
        <dgm:presLayoutVars>
          <dgm:chMax val="1"/>
          <dgm:bulletEnabled val="1"/>
        </dgm:presLayoutVars>
      </dgm:prSet>
      <dgm:spPr/>
      <dgm:t>
        <a:bodyPr/>
        <a:lstStyle/>
        <a:p>
          <a:endParaRPr lang="es-MX"/>
        </a:p>
      </dgm:t>
    </dgm:pt>
    <dgm:pt modelId="{3A4A4769-A9D2-4726-8A77-FA080FFFAF8F}" type="pres">
      <dgm:prSet presAssocID="{162ED339-0C9C-4F5E-9552-EA6AC02F5B69}" presName="descendantText" presStyleLbl="alignAccFollowNode1" presStyleIdx="1" presStyleCnt="4" custScaleX="329191" custScaleY="64488">
        <dgm:presLayoutVars>
          <dgm:bulletEnabled val="1"/>
        </dgm:presLayoutVars>
      </dgm:prSet>
      <dgm:spPr/>
      <dgm:t>
        <a:bodyPr/>
        <a:lstStyle/>
        <a:p>
          <a:endParaRPr lang="es-MX"/>
        </a:p>
      </dgm:t>
    </dgm:pt>
    <dgm:pt modelId="{54FA6B19-A1A0-4843-8D41-A29DBAA98899}" type="pres">
      <dgm:prSet presAssocID="{E170D75B-79E9-440C-B03D-DEFBA6F86DF1}" presName="sp" presStyleCnt="0"/>
      <dgm:spPr/>
      <dgm:t>
        <a:bodyPr/>
        <a:lstStyle/>
        <a:p>
          <a:endParaRPr lang="es-ES"/>
        </a:p>
      </dgm:t>
    </dgm:pt>
    <dgm:pt modelId="{2BCFB93F-76BF-48AB-B427-80025F63F0EF}" type="pres">
      <dgm:prSet presAssocID="{3CCE04D3-A53C-451D-81B7-658B89F56422}" presName="linNode" presStyleCnt="0"/>
      <dgm:spPr/>
      <dgm:t>
        <a:bodyPr/>
        <a:lstStyle/>
        <a:p>
          <a:endParaRPr lang="es-ES"/>
        </a:p>
      </dgm:t>
    </dgm:pt>
    <dgm:pt modelId="{EAF4EDE6-5C92-4073-AA14-052182B84946}" type="pres">
      <dgm:prSet presAssocID="{3CCE04D3-A53C-451D-81B7-658B89F56422}" presName="parentText" presStyleLbl="node1" presStyleIdx="2" presStyleCnt="4" custScaleX="107801" custScaleY="75341">
        <dgm:presLayoutVars>
          <dgm:chMax val="1"/>
          <dgm:bulletEnabled val="1"/>
        </dgm:presLayoutVars>
      </dgm:prSet>
      <dgm:spPr/>
      <dgm:t>
        <a:bodyPr/>
        <a:lstStyle/>
        <a:p>
          <a:endParaRPr lang="es-MX"/>
        </a:p>
      </dgm:t>
    </dgm:pt>
    <dgm:pt modelId="{8E2ACACA-ACCD-48C2-A979-D7DFEC914583}" type="pres">
      <dgm:prSet presAssocID="{3CCE04D3-A53C-451D-81B7-658B89F56422}" presName="descendantText" presStyleLbl="alignAccFollowNode1" presStyleIdx="2" presStyleCnt="4" custScaleX="221416" custScaleY="81164">
        <dgm:presLayoutVars>
          <dgm:bulletEnabled val="1"/>
        </dgm:presLayoutVars>
      </dgm:prSet>
      <dgm:spPr/>
      <dgm:t>
        <a:bodyPr/>
        <a:lstStyle/>
        <a:p>
          <a:endParaRPr lang="es-MX"/>
        </a:p>
      </dgm:t>
    </dgm:pt>
    <dgm:pt modelId="{A638B285-DE68-4153-89D6-5FE7A1A9AE09}" type="pres">
      <dgm:prSet presAssocID="{F5B69563-1E50-417A-8BA2-F927446D21C9}" presName="sp" presStyleCnt="0"/>
      <dgm:spPr/>
      <dgm:t>
        <a:bodyPr/>
        <a:lstStyle/>
        <a:p>
          <a:endParaRPr lang="es-ES"/>
        </a:p>
      </dgm:t>
    </dgm:pt>
    <dgm:pt modelId="{B22644D4-4003-4F99-9E4C-8CADE56ACC12}" type="pres">
      <dgm:prSet presAssocID="{9B007F41-A288-4ED7-A867-A0C9DD123B39}" presName="linNode" presStyleCnt="0"/>
      <dgm:spPr/>
      <dgm:t>
        <a:bodyPr/>
        <a:lstStyle/>
        <a:p>
          <a:endParaRPr lang="es-ES"/>
        </a:p>
      </dgm:t>
    </dgm:pt>
    <dgm:pt modelId="{C58ECB01-4A0E-4E50-A66A-68D5DB7892E0}" type="pres">
      <dgm:prSet presAssocID="{9B007F41-A288-4ED7-A867-A0C9DD123B39}" presName="parentText" presStyleLbl="node1" presStyleIdx="3" presStyleCnt="4" custScaleX="180991">
        <dgm:presLayoutVars>
          <dgm:chMax val="1"/>
          <dgm:bulletEnabled val="1"/>
        </dgm:presLayoutVars>
      </dgm:prSet>
      <dgm:spPr/>
      <dgm:t>
        <a:bodyPr/>
        <a:lstStyle/>
        <a:p>
          <a:endParaRPr lang="es-MX"/>
        </a:p>
      </dgm:t>
    </dgm:pt>
    <dgm:pt modelId="{62A793A8-0D82-431B-834F-236D8CABDF7E}" type="pres">
      <dgm:prSet presAssocID="{9B007F41-A288-4ED7-A867-A0C9DD123B39}" presName="descendantText" presStyleLbl="alignAccFollowNode1" presStyleIdx="3" presStyleCnt="4" custScaleX="372210" custScaleY="117478">
        <dgm:presLayoutVars>
          <dgm:bulletEnabled val="1"/>
        </dgm:presLayoutVars>
      </dgm:prSet>
      <dgm:spPr/>
      <dgm:t>
        <a:bodyPr/>
        <a:lstStyle/>
        <a:p>
          <a:endParaRPr lang="es-MX"/>
        </a:p>
      </dgm:t>
    </dgm:pt>
  </dgm:ptLst>
  <dgm:cxnLst>
    <dgm:cxn modelId="{53730C09-6706-4795-9CDE-DFD99D4D77AE}" type="presOf" srcId="{3CCE04D3-A53C-451D-81B7-658B89F56422}" destId="{EAF4EDE6-5C92-4073-AA14-052182B84946}" srcOrd="0" destOrd="0" presId="urn:microsoft.com/office/officeart/2005/8/layout/vList5"/>
    <dgm:cxn modelId="{F1E966F2-F8EC-430D-9597-6C0402200636}" srcId="{B384FD11-3F25-4D36-ACDE-D65CAE079A11}" destId="{2A0DB59B-2254-4B1F-8B46-E97D21A2059D}" srcOrd="0" destOrd="0" parTransId="{DCB56389-5F5F-42FC-BA14-C6C06BF98D52}" sibTransId="{06E79C19-1BD8-4BE8-B7E8-9130A16BA38E}"/>
    <dgm:cxn modelId="{0E947DFF-159E-4CDA-85B4-0E0825FBC6FA}" type="presOf" srcId="{A10FA028-2E6B-48A5-822B-9D29F2834A61}" destId="{62A793A8-0D82-431B-834F-236D8CABDF7E}" srcOrd="0" destOrd="1" presId="urn:microsoft.com/office/officeart/2005/8/layout/vList5"/>
    <dgm:cxn modelId="{FC8D9B80-6094-40F3-B886-EDE65756256C}" srcId="{3CCE04D3-A53C-451D-81B7-658B89F56422}" destId="{E49A1DE1-E279-4069-86D4-B0E6E2EB2269}" srcOrd="0" destOrd="0" parTransId="{8ED50131-2A56-46F9-9CDB-06CA9DDD06EB}" sibTransId="{E9011A20-7E31-487C-8CC5-8C2AF980FA13}"/>
    <dgm:cxn modelId="{9C8ABEB4-0150-4D79-8F53-04A0EABE8517}" type="presOf" srcId="{B868A893-37B2-4E5D-B00F-A2C4634F4219}" destId="{6275E9EF-414E-48BF-A41D-71816C21A3E9}" srcOrd="0" destOrd="1" presId="urn:microsoft.com/office/officeart/2005/8/layout/vList5"/>
    <dgm:cxn modelId="{BA105405-C0C7-490B-985B-73AF83208284}" type="presOf" srcId="{2A0DB59B-2254-4B1F-8B46-E97D21A2059D}" destId="{F8B9920D-472D-4747-869F-F14EAB83B813}" srcOrd="0" destOrd="0" presId="urn:microsoft.com/office/officeart/2005/8/layout/vList5"/>
    <dgm:cxn modelId="{6F247C4C-E11E-4273-8BF0-1CB99B3AEAD6}" srcId="{162ED339-0C9C-4F5E-9552-EA6AC02F5B69}" destId="{2849650E-85BA-4614-B753-D43654B9B9FF}" srcOrd="0" destOrd="0" parTransId="{A741C030-B2B6-4B5E-AB6D-978785255761}" sibTransId="{70BAFF49-6BDF-4F90-BCF4-CCD62D7CB1BB}"/>
    <dgm:cxn modelId="{A0FDC665-4429-4DF9-9A34-90BE7BC98D1A}" type="presOf" srcId="{10D020E2-22C4-4004-8216-016AC01F1AAE}" destId="{62A793A8-0D82-431B-834F-236D8CABDF7E}" srcOrd="0" destOrd="0" presId="urn:microsoft.com/office/officeart/2005/8/layout/vList5"/>
    <dgm:cxn modelId="{4AA74416-047F-4E7A-AE8C-E3B65E44C465}" type="presOf" srcId="{B7E6F5B7-FD3F-473B-B64A-47E6D8898D51}" destId="{8E2ACACA-ACCD-48C2-A979-D7DFEC914583}" srcOrd="0" destOrd="1" presId="urn:microsoft.com/office/officeart/2005/8/layout/vList5"/>
    <dgm:cxn modelId="{173248EF-A45F-4C10-B020-856DF22FC8B2}" type="presOf" srcId="{9B007F41-A288-4ED7-A867-A0C9DD123B39}" destId="{C58ECB01-4A0E-4E50-A66A-68D5DB7892E0}" srcOrd="0" destOrd="0" presId="urn:microsoft.com/office/officeart/2005/8/layout/vList5"/>
    <dgm:cxn modelId="{906106A7-1ECD-486C-A21A-A44F8F75C265}" type="presOf" srcId="{B384FD11-3F25-4D36-ACDE-D65CAE079A11}" destId="{A15E92EC-E481-49E7-8629-BC170566BAEC}" srcOrd="0" destOrd="0" presId="urn:microsoft.com/office/officeart/2005/8/layout/vList5"/>
    <dgm:cxn modelId="{F3327D56-8EE4-4CF7-A2A2-7AC032E30831}" type="presOf" srcId="{E626D318-2243-4805-820F-558041CC5C83}" destId="{6275E9EF-414E-48BF-A41D-71816C21A3E9}" srcOrd="0" destOrd="0" presId="urn:microsoft.com/office/officeart/2005/8/layout/vList5"/>
    <dgm:cxn modelId="{CB987EEC-A49D-4395-931E-5B614442E327}" srcId="{B384FD11-3F25-4D36-ACDE-D65CAE079A11}" destId="{9B007F41-A288-4ED7-A867-A0C9DD123B39}" srcOrd="3" destOrd="0" parTransId="{6FD6F457-F3F1-4893-A9EB-05DDF1E7CF34}" sibTransId="{3AC93A41-F021-47FB-B0B3-96C4FAD075B5}"/>
    <dgm:cxn modelId="{FECFC98D-EC9D-4D7A-9A74-DD47102F6CFF}" srcId="{B384FD11-3F25-4D36-ACDE-D65CAE079A11}" destId="{3CCE04D3-A53C-451D-81B7-658B89F56422}" srcOrd="2" destOrd="0" parTransId="{7F7E77F3-E6B7-4370-817D-5A693CAE3C7D}" sibTransId="{F5B69563-1E50-417A-8BA2-F927446D21C9}"/>
    <dgm:cxn modelId="{1F2C3DAE-DEE0-4122-849B-05B1251CF9CC}" type="presOf" srcId="{E49A1DE1-E279-4069-86D4-B0E6E2EB2269}" destId="{8E2ACACA-ACCD-48C2-A979-D7DFEC914583}" srcOrd="0" destOrd="0" presId="urn:microsoft.com/office/officeart/2005/8/layout/vList5"/>
    <dgm:cxn modelId="{DBA0E365-0954-4873-9787-7F4DE318E449}" srcId="{9B007F41-A288-4ED7-A867-A0C9DD123B39}" destId="{A10FA028-2E6B-48A5-822B-9D29F2834A61}" srcOrd="1" destOrd="0" parTransId="{B8F96875-AF75-4740-9552-B8936321AD06}" sibTransId="{6A466990-C805-4ED8-89DE-4130C3DBB68A}"/>
    <dgm:cxn modelId="{BBA1B690-A72C-4C8C-92AA-C490BB689D70}" srcId="{2A0DB59B-2254-4B1F-8B46-E97D21A2059D}" destId="{B868A893-37B2-4E5D-B00F-A2C4634F4219}" srcOrd="1" destOrd="0" parTransId="{D0DD4537-29D0-4643-9202-59AFB4E46E9B}" sibTransId="{3B2073C6-1D79-4625-AF56-2C831404BCF8}"/>
    <dgm:cxn modelId="{BF4B5D65-5B66-4EE3-8E62-75845EA7E26C}" srcId="{9B007F41-A288-4ED7-A867-A0C9DD123B39}" destId="{10D020E2-22C4-4004-8216-016AC01F1AAE}" srcOrd="0" destOrd="0" parTransId="{66C42865-4DBD-4B6A-B9B9-CE60129C1207}" sibTransId="{A5A7648A-C2E7-4EF8-8468-B2F94CABD9F5}"/>
    <dgm:cxn modelId="{4E56FBD5-8D83-44D7-9A60-3850222C1C0B}" srcId="{2A0DB59B-2254-4B1F-8B46-E97D21A2059D}" destId="{E626D318-2243-4805-820F-558041CC5C83}" srcOrd="0" destOrd="0" parTransId="{F8643E64-3A55-456E-92A8-AB54BAAA02AE}" sibTransId="{7E3D16B5-A485-49BD-A2F0-B05CDE11102E}"/>
    <dgm:cxn modelId="{6CDF25EB-59F5-4357-BB25-805B29459736}" srcId="{B384FD11-3F25-4D36-ACDE-D65CAE079A11}" destId="{162ED339-0C9C-4F5E-9552-EA6AC02F5B69}" srcOrd="1" destOrd="0" parTransId="{6CE84C0B-A40E-459F-B92E-2B2702DD03E9}" sibTransId="{E170D75B-79E9-440C-B03D-DEFBA6F86DF1}"/>
    <dgm:cxn modelId="{04D861EC-FDC4-4F16-AF6D-7BF502BCB8DB}" srcId="{3CCE04D3-A53C-451D-81B7-658B89F56422}" destId="{B7E6F5B7-FD3F-473B-B64A-47E6D8898D51}" srcOrd="1" destOrd="0" parTransId="{69CD59E5-9975-4A96-BF63-83E14A1218F8}" sibTransId="{45B10E84-B084-4CFE-9D1E-80B327399532}"/>
    <dgm:cxn modelId="{ED747338-0D07-4371-8D63-CB3E9FFCE086}" type="presOf" srcId="{2849650E-85BA-4614-B753-D43654B9B9FF}" destId="{3A4A4769-A9D2-4726-8A77-FA080FFFAF8F}" srcOrd="0" destOrd="0" presId="urn:microsoft.com/office/officeart/2005/8/layout/vList5"/>
    <dgm:cxn modelId="{ADEA9962-F154-419F-A1BD-C780ECF0D2BB}" type="presOf" srcId="{162ED339-0C9C-4F5E-9552-EA6AC02F5B69}" destId="{59E48D9F-D340-4080-A139-DFF294023FD3}" srcOrd="0" destOrd="0" presId="urn:microsoft.com/office/officeart/2005/8/layout/vList5"/>
    <dgm:cxn modelId="{5520D26D-AEB7-4C36-9297-A5D896F8F023}" type="presParOf" srcId="{A15E92EC-E481-49E7-8629-BC170566BAEC}" destId="{5DA2C6F9-2468-45E0-8010-60E7B099D794}" srcOrd="0" destOrd="0" presId="urn:microsoft.com/office/officeart/2005/8/layout/vList5"/>
    <dgm:cxn modelId="{8A1B44C6-2578-4A9E-90BE-0F8C5CB019D1}" type="presParOf" srcId="{5DA2C6F9-2468-45E0-8010-60E7B099D794}" destId="{F8B9920D-472D-4747-869F-F14EAB83B813}" srcOrd="0" destOrd="0" presId="urn:microsoft.com/office/officeart/2005/8/layout/vList5"/>
    <dgm:cxn modelId="{23DFB90C-D8BF-41CD-BD76-78EAEC9D27F9}" type="presParOf" srcId="{5DA2C6F9-2468-45E0-8010-60E7B099D794}" destId="{6275E9EF-414E-48BF-A41D-71816C21A3E9}" srcOrd="1" destOrd="0" presId="urn:microsoft.com/office/officeart/2005/8/layout/vList5"/>
    <dgm:cxn modelId="{40E4FFAB-2D5B-43E3-ADD3-77D55EBA3A0C}" type="presParOf" srcId="{A15E92EC-E481-49E7-8629-BC170566BAEC}" destId="{EA44BAE5-7E88-467D-AC8C-07825925E43C}" srcOrd="1" destOrd="0" presId="urn:microsoft.com/office/officeart/2005/8/layout/vList5"/>
    <dgm:cxn modelId="{C319FEC7-783D-40BE-956C-6F14E8FD9DAD}" type="presParOf" srcId="{A15E92EC-E481-49E7-8629-BC170566BAEC}" destId="{527217E5-8BD1-4BA2-8416-B6D89A85066A}" srcOrd="2" destOrd="0" presId="urn:microsoft.com/office/officeart/2005/8/layout/vList5"/>
    <dgm:cxn modelId="{FDDECE43-DDC9-44B8-B218-B849AA3FDF20}" type="presParOf" srcId="{527217E5-8BD1-4BA2-8416-B6D89A85066A}" destId="{59E48D9F-D340-4080-A139-DFF294023FD3}" srcOrd="0" destOrd="0" presId="urn:microsoft.com/office/officeart/2005/8/layout/vList5"/>
    <dgm:cxn modelId="{F0D59697-7893-4EB4-8304-FE38A4536050}" type="presParOf" srcId="{527217E5-8BD1-4BA2-8416-B6D89A85066A}" destId="{3A4A4769-A9D2-4726-8A77-FA080FFFAF8F}" srcOrd="1" destOrd="0" presId="urn:microsoft.com/office/officeart/2005/8/layout/vList5"/>
    <dgm:cxn modelId="{0782AE8C-B06F-4D59-99A2-7FCBB26FB872}" type="presParOf" srcId="{A15E92EC-E481-49E7-8629-BC170566BAEC}" destId="{54FA6B19-A1A0-4843-8D41-A29DBAA98899}" srcOrd="3" destOrd="0" presId="urn:microsoft.com/office/officeart/2005/8/layout/vList5"/>
    <dgm:cxn modelId="{8DDCAACC-71E6-4D58-8C83-A95B00283717}" type="presParOf" srcId="{A15E92EC-E481-49E7-8629-BC170566BAEC}" destId="{2BCFB93F-76BF-48AB-B427-80025F63F0EF}" srcOrd="4" destOrd="0" presId="urn:microsoft.com/office/officeart/2005/8/layout/vList5"/>
    <dgm:cxn modelId="{F6EF0973-53BC-4767-A783-E919A1B73125}" type="presParOf" srcId="{2BCFB93F-76BF-48AB-B427-80025F63F0EF}" destId="{EAF4EDE6-5C92-4073-AA14-052182B84946}" srcOrd="0" destOrd="0" presId="urn:microsoft.com/office/officeart/2005/8/layout/vList5"/>
    <dgm:cxn modelId="{D26525D4-7699-4C4A-A33D-6D24CBDD8D2D}" type="presParOf" srcId="{2BCFB93F-76BF-48AB-B427-80025F63F0EF}" destId="{8E2ACACA-ACCD-48C2-A979-D7DFEC914583}" srcOrd="1" destOrd="0" presId="urn:microsoft.com/office/officeart/2005/8/layout/vList5"/>
    <dgm:cxn modelId="{737283B1-9CFA-462C-9E54-47867087979D}" type="presParOf" srcId="{A15E92EC-E481-49E7-8629-BC170566BAEC}" destId="{A638B285-DE68-4153-89D6-5FE7A1A9AE09}" srcOrd="5" destOrd="0" presId="urn:microsoft.com/office/officeart/2005/8/layout/vList5"/>
    <dgm:cxn modelId="{6BDF423B-2085-4A8E-9527-A31C3442B4E9}" type="presParOf" srcId="{A15E92EC-E481-49E7-8629-BC170566BAEC}" destId="{B22644D4-4003-4F99-9E4C-8CADE56ACC12}" srcOrd="6" destOrd="0" presId="urn:microsoft.com/office/officeart/2005/8/layout/vList5"/>
    <dgm:cxn modelId="{54C1811B-ED0B-4120-8A09-867194883F9F}" type="presParOf" srcId="{B22644D4-4003-4F99-9E4C-8CADE56ACC12}" destId="{C58ECB01-4A0E-4E50-A66A-68D5DB7892E0}" srcOrd="0" destOrd="0" presId="urn:microsoft.com/office/officeart/2005/8/layout/vList5"/>
    <dgm:cxn modelId="{6ECF091B-5CFB-4F5A-A586-66DADD60EB0B}" type="presParOf" srcId="{B22644D4-4003-4F99-9E4C-8CADE56ACC12}" destId="{62A793A8-0D82-431B-834F-236D8CABDF7E}"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591B3F7-7CC0-4532-8E46-AF9935F775F7}"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s-ES"/>
        </a:p>
      </dgm:t>
    </dgm:pt>
    <dgm:pt modelId="{9B5EF060-2D03-4203-9A26-EEE4D80313EC}">
      <dgm:prSet phldrT="[Texto]"/>
      <dgm:spPr/>
      <dgm:t>
        <a:bodyPr/>
        <a:lstStyle/>
        <a:p>
          <a:r>
            <a:rPr lang="es-ES" dirty="0" smtClean="0"/>
            <a:t>Directo</a:t>
          </a:r>
          <a:endParaRPr lang="es-ES" dirty="0"/>
        </a:p>
      </dgm:t>
    </dgm:pt>
    <dgm:pt modelId="{9FD5EEE7-CEF0-402A-B3F0-3CCD1EA82D19}" type="parTrans" cxnId="{E4AA2055-F4C3-495D-B83D-F62D5E7E28DC}">
      <dgm:prSet/>
      <dgm:spPr/>
      <dgm:t>
        <a:bodyPr/>
        <a:lstStyle/>
        <a:p>
          <a:endParaRPr lang="es-ES"/>
        </a:p>
      </dgm:t>
    </dgm:pt>
    <dgm:pt modelId="{F5F9D766-2331-43E1-8544-BDDF22AF59E5}" type="sibTrans" cxnId="{E4AA2055-F4C3-495D-B83D-F62D5E7E28DC}">
      <dgm:prSet/>
      <dgm:spPr/>
      <dgm:t>
        <a:bodyPr/>
        <a:lstStyle/>
        <a:p>
          <a:endParaRPr lang="es-ES"/>
        </a:p>
      </dgm:t>
    </dgm:pt>
    <dgm:pt modelId="{01AF447E-7C05-4111-8652-A503E193C90D}">
      <dgm:prSet phldrT="[Texto]"/>
      <dgm:spPr/>
      <dgm:t>
        <a:bodyPr/>
        <a:lstStyle/>
        <a:p>
          <a:r>
            <a:rPr lang="es-ES" dirty="0" smtClean="0"/>
            <a:t>Indirecto</a:t>
          </a:r>
          <a:endParaRPr lang="es-ES" dirty="0"/>
        </a:p>
      </dgm:t>
    </dgm:pt>
    <dgm:pt modelId="{0528DFBD-1306-4FDB-BCC4-1AAFE75DF14E}" type="parTrans" cxnId="{4F2E6D19-347C-417C-9A57-1923FA2DAB2F}">
      <dgm:prSet/>
      <dgm:spPr/>
      <dgm:t>
        <a:bodyPr/>
        <a:lstStyle/>
        <a:p>
          <a:endParaRPr lang="es-ES"/>
        </a:p>
      </dgm:t>
    </dgm:pt>
    <dgm:pt modelId="{414EF357-A56C-471C-ACB7-95044B40DC1C}" type="sibTrans" cxnId="{4F2E6D19-347C-417C-9A57-1923FA2DAB2F}">
      <dgm:prSet/>
      <dgm:spPr/>
      <dgm:t>
        <a:bodyPr/>
        <a:lstStyle/>
        <a:p>
          <a:endParaRPr lang="es-ES"/>
        </a:p>
      </dgm:t>
    </dgm:pt>
    <dgm:pt modelId="{9CB72E44-BC83-4BA7-82D1-4EE936E484E3}">
      <dgm:prSet phldrT="[Texto]"/>
      <dgm:spPr>
        <a:solidFill>
          <a:srgbClr val="868300"/>
        </a:solidFill>
      </dgm:spPr>
      <dgm:t>
        <a:bodyPr/>
        <a:lstStyle/>
        <a:p>
          <a:r>
            <a:rPr lang="es-ES" dirty="0" err="1" smtClean="0"/>
            <a:t>Cyber-bullying</a:t>
          </a:r>
          <a:endParaRPr lang="es-ES" dirty="0"/>
        </a:p>
      </dgm:t>
    </dgm:pt>
    <dgm:pt modelId="{402C37D4-6959-4151-8948-F6F13E034DD1}" type="parTrans" cxnId="{1ECBF9AD-D589-440D-A3ED-C6E640915F37}">
      <dgm:prSet/>
      <dgm:spPr/>
      <dgm:t>
        <a:bodyPr/>
        <a:lstStyle/>
        <a:p>
          <a:endParaRPr lang="es-ES"/>
        </a:p>
      </dgm:t>
    </dgm:pt>
    <dgm:pt modelId="{0ABBDED8-0358-4127-8D2D-FAFBC83ED514}" type="sibTrans" cxnId="{1ECBF9AD-D589-440D-A3ED-C6E640915F37}">
      <dgm:prSet/>
      <dgm:spPr/>
      <dgm:t>
        <a:bodyPr/>
        <a:lstStyle/>
        <a:p>
          <a:endParaRPr lang="es-ES"/>
        </a:p>
      </dgm:t>
    </dgm:pt>
    <dgm:pt modelId="{0F47F018-8BC2-4764-9AC1-593E715419F4}">
      <dgm:prSet phldrT="[Texto]"/>
      <dgm:spPr/>
      <dgm:t>
        <a:bodyPr/>
        <a:lstStyle/>
        <a:p>
          <a:r>
            <a:rPr lang="es-ES" dirty="0" smtClean="0"/>
            <a:t>Acoso sexual</a:t>
          </a:r>
          <a:endParaRPr lang="es-ES" dirty="0"/>
        </a:p>
      </dgm:t>
    </dgm:pt>
    <dgm:pt modelId="{D4B7A53A-50FF-4543-B83C-419201C615A5}" type="parTrans" cxnId="{29950DE5-0A72-4AF9-A197-57DFCDE160E3}">
      <dgm:prSet/>
      <dgm:spPr/>
      <dgm:t>
        <a:bodyPr/>
        <a:lstStyle/>
        <a:p>
          <a:endParaRPr lang="es-ES"/>
        </a:p>
      </dgm:t>
    </dgm:pt>
    <dgm:pt modelId="{B0BBC4C2-DC80-4C5B-9749-B2485E88648B}" type="sibTrans" cxnId="{29950DE5-0A72-4AF9-A197-57DFCDE160E3}">
      <dgm:prSet/>
      <dgm:spPr/>
      <dgm:t>
        <a:bodyPr/>
        <a:lstStyle/>
        <a:p>
          <a:endParaRPr lang="es-ES"/>
        </a:p>
      </dgm:t>
    </dgm:pt>
    <dgm:pt modelId="{1E81CF51-1F24-4501-B808-CE9A6816F749}">
      <dgm:prSet/>
      <dgm:spPr/>
      <dgm:t>
        <a:bodyPr/>
        <a:lstStyle/>
        <a:p>
          <a:r>
            <a:rPr lang="es-MX" smtClean="0"/>
            <a:t>Son manifestaciones abiertas, visibles,  ya sea de tipo físico (golpes, puñetazos, patadas), verbal (amenazas, agresiones) o con el uso de armas.</a:t>
          </a:r>
          <a:endParaRPr lang="es-ES"/>
        </a:p>
      </dgm:t>
    </dgm:pt>
    <dgm:pt modelId="{691B1F70-30BB-4668-91A7-E6436DBCE80C}" type="parTrans" cxnId="{F437C591-A798-4ED1-87E3-C93DCB1C5142}">
      <dgm:prSet/>
      <dgm:spPr/>
      <dgm:t>
        <a:bodyPr/>
        <a:lstStyle/>
        <a:p>
          <a:endParaRPr lang="es-ES"/>
        </a:p>
      </dgm:t>
    </dgm:pt>
    <dgm:pt modelId="{58988E34-C967-431F-9A99-283477BA91AA}" type="sibTrans" cxnId="{F437C591-A798-4ED1-87E3-C93DCB1C5142}">
      <dgm:prSet/>
      <dgm:spPr/>
      <dgm:t>
        <a:bodyPr/>
        <a:lstStyle/>
        <a:p>
          <a:endParaRPr lang="es-ES"/>
        </a:p>
      </dgm:t>
    </dgm:pt>
    <dgm:pt modelId="{1A255578-AB4D-4DAF-A84B-365E32A72B21}">
      <dgm:prSet/>
      <dgm:spPr/>
      <dgm:t>
        <a:bodyPr/>
        <a:lstStyle/>
        <a:p>
          <a:r>
            <a:rPr lang="es-MX" smtClean="0"/>
            <a:t>Son actos ocultos, sutiles y difíciles de identificar como  la difusión de calumnias sobre los compañeros. Es más frecuente entre las mujeres.</a:t>
          </a:r>
          <a:endParaRPr lang="es-ES"/>
        </a:p>
      </dgm:t>
    </dgm:pt>
    <dgm:pt modelId="{49750B75-90AA-4DCA-B4DA-F7DF8277F1D2}" type="parTrans" cxnId="{589E57A0-0B19-4572-9552-C4784D5B9663}">
      <dgm:prSet/>
      <dgm:spPr/>
      <dgm:t>
        <a:bodyPr/>
        <a:lstStyle/>
        <a:p>
          <a:endParaRPr lang="es-ES"/>
        </a:p>
      </dgm:t>
    </dgm:pt>
    <dgm:pt modelId="{4B182E09-F23F-4E3F-A170-3922ED3D1B99}" type="sibTrans" cxnId="{589E57A0-0B19-4572-9552-C4784D5B9663}">
      <dgm:prSet/>
      <dgm:spPr/>
      <dgm:t>
        <a:bodyPr/>
        <a:lstStyle/>
        <a:p>
          <a:endParaRPr lang="es-ES"/>
        </a:p>
      </dgm:t>
    </dgm:pt>
    <dgm:pt modelId="{DAE778B3-A584-4884-AD9B-8103B5362702}">
      <dgm:prSet/>
      <dgm:spPr>
        <a:ln>
          <a:solidFill>
            <a:srgbClr val="666633"/>
          </a:solidFill>
        </a:ln>
      </dgm:spPr>
      <dgm:t>
        <a:bodyPr/>
        <a:lstStyle/>
        <a:p>
          <a:r>
            <a:rPr lang="es-MX" smtClean="0"/>
            <a:t>Se centran en el deterioro de las relaciones y se expresan en acciones como excluir del grupo,  segregar o “robar amigos”.</a:t>
          </a:r>
          <a:endParaRPr lang="es-ES"/>
        </a:p>
      </dgm:t>
    </dgm:pt>
    <dgm:pt modelId="{E26271E6-1E7B-431A-AA1C-00C350AB503C}" type="parTrans" cxnId="{53D767A9-9557-4904-B745-BB34DB7CEF31}">
      <dgm:prSet/>
      <dgm:spPr/>
      <dgm:t>
        <a:bodyPr/>
        <a:lstStyle/>
        <a:p>
          <a:endParaRPr lang="es-ES"/>
        </a:p>
      </dgm:t>
    </dgm:pt>
    <dgm:pt modelId="{20AC18E7-73A4-446C-9052-211328CC6E14}" type="sibTrans" cxnId="{53D767A9-9557-4904-B745-BB34DB7CEF31}">
      <dgm:prSet/>
      <dgm:spPr/>
      <dgm:t>
        <a:bodyPr/>
        <a:lstStyle/>
        <a:p>
          <a:endParaRPr lang="es-ES"/>
        </a:p>
      </dgm:t>
    </dgm:pt>
    <dgm:pt modelId="{72685408-A4E7-4168-8F4C-ED07875ACA1C}">
      <dgm:prSet/>
      <dgm:spPr>
        <a:ln>
          <a:solidFill>
            <a:srgbClr val="868300"/>
          </a:solidFill>
        </a:ln>
      </dgm:spPr>
      <dgm:t>
        <a:bodyPr/>
        <a:lstStyle/>
        <a:p>
          <a:r>
            <a:rPr lang="es-MX" smtClean="0"/>
            <a:t>Uso de las TIC, principalmente los teléfonos celulares, la mensajería instantánea y las redes sociales para acosar e intimidar. </a:t>
          </a:r>
          <a:endParaRPr lang="es-ES"/>
        </a:p>
      </dgm:t>
    </dgm:pt>
    <dgm:pt modelId="{44712691-A135-4AC8-99D2-0B1942F8021C}" type="parTrans" cxnId="{7C78998D-6325-47C7-BB54-CC52984E50EF}">
      <dgm:prSet/>
      <dgm:spPr/>
      <dgm:t>
        <a:bodyPr/>
        <a:lstStyle/>
        <a:p>
          <a:endParaRPr lang="es-ES"/>
        </a:p>
      </dgm:t>
    </dgm:pt>
    <dgm:pt modelId="{92FC8969-3BAC-470E-87A4-4B960342B1A1}" type="sibTrans" cxnId="{7C78998D-6325-47C7-BB54-CC52984E50EF}">
      <dgm:prSet/>
      <dgm:spPr/>
      <dgm:t>
        <a:bodyPr/>
        <a:lstStyle/>
        <a:p>
          <a:endParaRPr lang="es-ES"/>
        </a:p>
      </dgm:t>
    </dgm:pt>
    <dgm:pt modelId="{4C096230-22AA-4F3B-B951-887C378E0294}">
      <dgm:prSet/>
      <dgm:spPr/>
      <dgm:t>
        <a:bodyPr/>
        <a:lstStyle/>
        <a:p>
          <a:r>
            <a:rPr lang="es-MX" smtClean="0"/>
            <a:t>Especialmente se observa un acoso sexual de tipo homofóbico o hacia compañeros y  compañeras con comportamientos sexuales no estereotipados</a:t>
          </a:r>
          <a:endParaRPr lang="es-ES"/>
        </a:p>
      </dgm:t>
    </dgm:pt>
    <dgm:pt modelId="{6B308748-1712-4D5F-BEB5-DAABD3E4B99E}" type="parTrans" cxnId="{2A923D61-88F1-469D-A6A7-626B8CD2899A}">
      <dgm:prSet/>
      <dgm:spPr/>
      <dgm:t>
        <a:bodyPr/>
        <a:lstStyle/>
        <a:p>
          <a:endParaRPr lang="es-ES"/>
        </a:p>
      </dgm:t>
    </dgm:pt>
    <dgm:pt modelId="{D3FB0C6B-4F6F-418C-9D3F-4FDB180D6761}" type="sibTrans" cxnId="{2A923D61-88F1-469D-A6A7-626B8CD2899A}">
      <dgm:prSet/>
      <dgm:spPr/>
      <dgm:t>
        <a:bodyPr/>
        <a:lstStyle/>
        <a:p>
          <a:endParaRPr lang="es-ES"/>
        </a:p>
      </dgm:t>
    </dgm:pt>
    <dgm:pt modelId="{67656579-5858-4870-A151-7E7F13B0DD65}">
      <dgm:prSet phldrT="[Texto]"/>
      <dgm:spPr>
        <a:solidFill>
          <a:srgbClr val="666633"/>
        </a:solidFill>
      </dgm:spPr>
      <dgm:t>
        <a:bodyPr/>
        <a:lstStyle/>
        <a:p>
          <a:r>
            <a:rPr lang="es-ES" dirty="0" smtClean="0"/>
            <a:t>Relacional</a:t>
          </a:r>
          <a:endParaRPr lang="es-ES" dirty="0"/>
        </a:p>
      </dgm:t>
    </dgm:pt>
    <dgm:pt modelId="{E4BAFBBA-3A1D-4783-8211-179FA09D015B}" type="sibTrans" cxnId="{8B380314-F4AB-4341-B0C6-850852672FDB}">
      <dgm:prSet/>
      <dgm:spPr/>
      <dgm:t>
        <a:bodyPr/>
        <a:lstStyle/>
        <a:p>
          <a:endParaRPr lang="es-ES"/>
        </a:p>
      </dgm:t>
    </dgm:pt>
    <dgm:pt modelId="{5AA5D46E-DADA-495D-99C1-1B76FD10D2A5}" type="parTrans" cxnId="{8B380314-F4AB-4341-B0C6-850852672FDB}">
      <dgm:prSet/>
      <dgm:spPr/>
      <dgm:t>
        <a:bodyPr/>
        <a:lstStyle/>
        <a:p>
          <a:endParaRPr lang="es-ES"/>
        </a:p>
      </dgm:t>
    </dgm:pt>
    <dgm:pt modelId="{3EBD95FF-7F0A-48FC-A8D0-75D427D09EA0}" type="pres">
      <dgm:prSet presAssocID="{6591B3F7-7CC0-4532-8E46-AF9935F775F7}" presName="linear" presStyleCnt="0">
        <dgm:presLayoutVars>
          <dgm:dir/>
          <dgm:animLvl val="lvl"/>
          <dgm:resizeHandles val="exact"/>
        </dgm:presLayoutVars>
      </dgm:prSet>
      <dgm:spPr/>
      <dgm:t>
        <a:bodyPr/>
        <a:lstStyle/>
        <a:p>
          <a:endParaRPr lang="es-MX"/>
        </a:p>
      </dgm:t>
    </dgm:pt>
    <dgm:pt modelId="{1D212B0E-E90E-4565-86A2-55295F450D26}" type="pres">
      <dgm:prSet presAssocID="{9B5EF060-2D03-4203-9A26-EEE4D80313EC}" presName="parentLin" presStyleCnt="0"/>
      <dgm:spPr/>
    </dgm:pt>
    <dgm:pt modelId="{FFDB5775-4850-4B39-ABA5-6C8F39F1A08B}" type="pres">
      <dgm:prSet presAssocID="{9B5EF060-2D03-4203-9A26-EEE4D80313EC}" presName="parentLeftMargin" presStyleLbl="node1" presStyleIdx="0" presStyleCnt="5"/>
      <dgm:spPr/>
      <dgm:t>
        <a:bodyPr/>
        <a:lstStyle/>
        <a:p>
          <a:endParaRPr lang="es-MX"/>
        </a:p>
      </dgm:t>
    </dgm:pt>
    <dgm:pt modelId="{BE2B1067-C541-4B17-BB2F-0C04B97B3E84}" type="pres">
      <dgm:prSet presAssocID="{9B5EF060-2D03-4203-9A26-EEE4D80313EC}" presName="parentText" presStyleLbl="node1" presStyleIdx="0" presStyleCnt="5">
        <dgm:presLayoutVars>
          <dgm:chMax val="0"/>
          <dgm:bulletEnabled val="1"/>
        </dgm:presLayoutVars>
      </dgm:prSet>
      <dgm:spPr/>
      <dgm:t>
        <a:bodyPr/>
        <a:lstStyle/>
        <a:p>
          <a:endParaRPr lang="es-ES"/>
        </a:p>
      </dgm:t>
    </dgm:pt>
    <dgm:pt modelId="{A8D4CAD4-2CC8-4DFF-9C22-15E06307E572}" type="pres">
      <dgm:prSet presAssocID="{9B5EF060-2D03-4203-9A26-EEE4D80313EC}" presName="negativeSpace" presStyleCnt="0"/>
      <dgm:spPr/>
    </dgm:pt>
    <dgm:pt modelId="{0E820A76-5AA3-4050-AC1F-EA591099C5DA}" type="pres">
      <dgm:prSet presAssocID="{9B5EF060-2D03-4203-9A26-EEE4D80313EC}" presName="childText" presStyleLbl="conFgAcc1" presStyleIdx="0" presStyleCnt="5">
        <dgm:presLayoutVars>
          <dgm:bulletEnabled val="1"/>
        </dgm:presLayoutVars>
      </dgm:prSet>
      <dgm:spPr/>
      <dgm:t>
        <a:bodyPr/>
        <a:lstStyle/>
        <a:p>
          <a:endParaRPr lang="es-MX"/>
        </a:p>
      </dgm:t>
    </dgm:pt>
    <dgm:pt modelId="{87203530-42AB-4A39-999F-2EE94BB81DC6}" type="pres">
      <dgm:prSet presAssocID="{F5F9D766-2331-43E1-8544-BDDF22AF59E5}" presName="spaceBetweenRectangles" presStyleCnt="0"/>
      <dgm:spPr/>
    </dgm:pt>
    <dgm:pt modelId="{96AD2E8B-D2CC-4585-A1CC-A2B3C1AE6EB9}" type="pres">
      <dgm:prSet presAssocID="{01AF447E-7C05-4111-8652-A503E193C90D}" presName="parentLin" presStyleCnt="0"/>
      <dgm:spPr/>
    </dgm:pt>
    <dgm:pt modelId="{5ACAF5EF-066C-40DC-B6D6-A6C435D4F6DB}" type="pres">
      <dgm:prSet presAssocID="{01AF447E-7C05-4111-8652-A503E193C90D}" presName="parentLeftMargin" presStyleLbl="node1" presStyleIdx="0" presStyleCnt="5"/>
      <dgm:spPr/>
      <dgm:t>
        <a:bodyPr/>
        <a:lstStyle/>
        <a:p>
          <a:endParaRPr lang="es-MX"/>
        </a:p>
      </dgm:t>
    </dgm:pt>
    <dgm:pt modelId="{75FEC51D-F3B2-471D-ADE9-3948AA47E947}" type="pres">
      <dgm:prSet presAssocID="{01AF447E-7C05-4111-8652-A503E193C90D}" presName="parentText" presStyleLbl="node1" presStyleIdx="1" presStyleCnt="5">
        <dgm:presLayoutVars>
          <dgm:chMax val="0"/>
          <dgm:bulletEnabled val="1"/>
        </dgm:presLayoutVars>
      </dgm:prSet>
      <dgm:spPr/>
      <dgm:t>
        <a:bodyPr/>
        <a:lstStyle/>
        <a:p>
          <a:endParaRPr lang="es-MX"/>
        </a:p>
      </dgm:t>
    </dgm:pt>
    <dgm:pt modelId="{8890D8CA-787E-427D-A284-709B3FCB8C81}" type="pres">
      <dgm:prSet presAssocID="{01AF447E-7C05-4111-8652-A503E193C90D}" presName="negativeSpace" presStyleCnt="0"/>
      <dgm:spPr/>
    </dgm:pt>
    <dgm:pt modelId="{766FFF4F-3154-4EAD-B71E-76A67A453CC9}" type="pres">
      <dgm:prSet presAssocID="{01AF447E-7C05-4111-8652-A503E193C90D}" presName="childText" presStyleLbl="conFgAcc1" presStyleIdx="1" presStyleCnt="5">
        <dgm:presLayoutVars>
          <dgm:bulletEnabled val="1"/>
        </dgm:presLayoutVars>
      </dgm:prSet>
      <dgm:spPr/>
      <dgm:t>
        <a:bodyPr/>
        <a:lstStyle/>
        <a:p>
          <a:endParaRPr lang="es-MX"/>
        </a:p>
      </dgm:t>
    </dgm:pt>
    <dgm:pt modelId="{427FB26A-943B-45B6-88D2-F38D4E454D97}" type="pres">
      <dgm:prSet presAssocID="{414EF357-A56C-471C-ACB7-95044B40DC1C}" presName="spaceBetweenRectangles" presStyleCnt="0"/>
      <dgm:spPr/>
    </dgm:pt>
    <dgm:pt modelId="{F4012A35-CB4D-4FB4-A04F-9CAFDE7D544B}" type="pres">
      <dgm:prSet presAssocID="{67656579-5858-4870-A151-7E7F13B0DD65}" presName="parentLin" presStyleCnt="0"/>
      <dgm:spPr/>
    </dgm:pt>
    <dgm:pt modelId="{92D3A43B-6660-4EA9-80E2-DCF0B32B28FC}" type="pres">
      <dgm:prSet presAssocID="{67656579-5858-4870-A151-7E7F13B0DD65}" presName="parentLeftMargin" presStyleLbl="node1" presStyleIdx="1" presStyleCnt="5"/>
      <dgm:spPr/>
      <dgm:t>
        <a:bodyPr/>
        <a:lstStyle/>
        <a:p>
          <a:endParaRPr lang="es-MX"/>
        </a:p>
      </dgm:t>
    </dgm:pt>
    <dgm:pt modelId="{918A6342-11B5-440D-A660-73AFDAA1A21D}" type="pres">
      <dgm:prSet presAssocID="{67656579-5858-4870-A151-7E7F13B0DD65}" presName="parentText" presStyleLbl="node1" presStyleIdx="2" presStyleCnt="5">
        <dgm:presLayoutVars>
          <dgm:chMax val="0"/>
          <dgm:bulletEnabled val="1"/>
        </dgm:presLayoutVars>
      </dgm:prSet>
      <dgm:spPr/>
      <dgm:t>
        <a:bodyPr/>
        <a:lstStyle/>
        <a:p>
          <a:endParaRPr lang="es-ES"/>
        </a:p>
      </dgm:t>
    </dgm:pt>
    <dgm:pt modelId="{B44BB282-17A9-4CAD-9125-204A34563825}" type="pres">
      <dgm:prSet presAssocID="{67656579-5858-4870-A151-7E7F13B0DD65}" presName="negativeSpace" presStyleCnt="0"/>
      <dgm:spPr/>
    </dgm:pt>
    <dgm:pt modelId="{DBEE04E8-99E7-4C16-8FB1-82A7AD77E6FC}" type="pres">
      <dgm:prSet presAssocID="{67656579-5858-4870-A151-7E7F13B0DD65}" presName="childText" presStyleLbl="conFgAcc1" presStyleIdx="2" presStyleCnt="5">
        <dgm:presLayoutVars>
          <dgm:bulletEnabled val="1"/>
        </dgm:presLayoutVars>
      </dgm:prSet>
      <dgm:spPr/>
      <dgm:t>
        <a:bodyPr/>
        <a:lstStyle/>
        <a:p>
          <a:endParaRPr lang="es-MX"/>
        </a:p>
      </dgm:t>
    </dgm:pt>
    <dgm:pt modelId="{F0A5BA5E-7E42-4DD2-A44C-0B0DF22D0746}" type="pres">
      <dgm:prSet presAssocID="{E4BAFBBA-3A1D-4783-8211-179FA09D015B}" presName="spaceBetweenRectangles" presStyleCnt="0"/>
      <dgm:spPr/>
    </dgm:pt>
    <dgm:pt modelId="{BA9F358F-61F3-4862-B9EC-080D6C3AB27E}" type="pres">
      <dgm:prSet presAssocID="{9CB72E44-BC83-4BA7-82D1-4EE936E484E3}" presName="parentLin" presStyleCnt="0"/>
      <dgm:spPr/>
    </dgm:pt>
    <dgm:pt modelId="{889A7DDD-86F6-41DA-8D71-693043794C04}" type="pres">
      <dgm:prSet presAssocID="{9CB72E44-BC83-4BA7-82D1-4EE936E484E3}" presName="parentLeftMargin" presStyleLbl="node1" presStyleIdx="2" presStyleCnt="5"/>
      <dgm:spPr/>
      <dgm:t>
        <a:bodyPr/>
        <a:lstStyle/>
        <a:p>
          <a:endParaRPr lang="es-MX"/>
        </a:p>
      </dgm:t>
    </dgm:pt>
    <dgm:pt modelId="{A4FB429F-B4C4-4BC8-ACEA-82F8930247A7}" type="pres">
      <dgm:prSet presAssocID="{9CB72E44-BC83-4BA7-82D1-4EE936E484E3}" presName="parentText" presStyleLbl="node1" presStyleIdx="3" presStyleCnt="5">
        <dgm:presLayoutVars>
          <dgm:chMax val="0"/>
          <dgm:bulletEnabled val="1"/>
        </dgm:presLayoutVars>
      </dgm:prSet>
      <dgm:spPr/>
      <dgm:t>
        <a:bodyPr/>
        <a:lstStyle/>
        <a:p>
          <a:endParaRPr lang="es-ES"/>
        </a:p>
      </dgm:t>
    </dgm:pt>
    <dgm:pt modelId="{B700C529-7D30-474D-8E29-FF2F408BAD1D}" type="pres">
      <dgm:prSet presAssocID="{9CB72E44-BC83-4BA7-82D1-4EE936E484E3}" presName="negativeSpace" presStyleCnt="0"/>
      <dgm:spPr/>
    </dgm:pt>
    <dgm:pt modelId="{EAC9553A-A7BF-43CD-B205-514F56A9BC9D}" type="pres">
      <dgm:prSet presAssocID="{9CB72E44-BC83-4BA7-82D1-4EE936E484E3}" presName="childText" presStyleLbl="conFgAcc1" presStyleIdx="3" presStyleCnt="5">
        <dgm:presLayoutVars>
          <dgm:bulletEnabled val="1"/>
        </dgm:presLayoutVars>
      </dgm:prSet>
      <dgm:spPr/>
      <dgm:t>
        <a:bodyPr/>
        <a:lstStyle/>
        <a:p>
          <a:endParaRPr lang="es-MX"/>
        </a:p>
      </dgm:t>
    </dgm:pt>
    <dgm:pt modelId="{FCB4AB82-A365-4474-A9B5-DBC3FF1701EE}" type="pres">
      <dgm:prSet presAssocID="{0ABBDED8-0358-4127-8D2D-FAFBC83ED514}" presName="spaceBetweenRectangles" presStyleCnt="0"/>
      <dgm:spPr/>
    </dgm:pt>
    <dgm:pt modelId="{BD86A62D-CD5E-4EB9-8976-23B4BFEBEC6A}" type="pres">
      <dgm:prSet presAssocID="{0F47F018-8BC2-4764-9AC1-593E715419F4}" presName="parentLin" presStyleCnt="0"/>
      <dgm:spPr/>
    </dgm:pt>
    <dgm:pt modelId="{A9F4C5F4-E288-48C2-ADB2-11AE912888D1}" type="pres">
      <dgm:prSet presAssocID="{0F47F018-8BC2-4764-9AC1-593E715419F4}" presName="parentLeftMargin" presStyleLbl="node1" presStyleIdx="3" presStyleCnt="5"/>
      <dgm:spPr/>
      <dgm:t>
        <a:bodyPr/>
        <a:lstStyle/>
        <a:p>
          <a:endParaRPr lang="es-MX"/>
        </a:p>
      </dgm:t>
    </dgm:pt>
    <dgm:pt modelId="{DDD7E4BF-C320-4485-85C5-A16C3B0454B0}" type="pres">
      <dgm:prSet presAssocID="{0F47F018-8BC2-4764-9AC1-593E715419F4}" presName="parentText" presStyleLbl="node1" presStyleIdx="4" presStyleCnt="5">
        <dgm:presLayoutVars>
          <dgm:chMax val="0"/>
          <dgm:bulletEnabled val="1"/>
        </dgm:presLayoutVars>
      </dgm:prSet>
      <dgm:spPr/>
      <dgm:t>
        <a:bodyPr/>
        <a:lstStyle/>
        <a:p>
          <a:endParaRPr lang="es-MX"/>
        </a:p>
      </dgm:t>
    </dgm:pt>
    <dgm:pt modelId="{178C4894-C787-4A65-8DE8-510603340DF0}" type="pres">
      <dgm:prSet presAssocID="{0F47F018-8BC2-4764-9AC1-593E715419F4}" presName="negativeSpace" presStyleCnt="0"/>
      <dgm:spPr/>
    </dgm:pt>
    <dgm:pt modelId="{E173B07F-BFFF-45B7-8D85-9FAE3355C90B}" type="pres">
      <dgm:prSet presAssocID="{0F47F018-8BC2-4764-9AC1-593E715419F4}" presName="childText" presStyleLbl="conFgAcc1" presStyleIdx="4" presStyleCnt="5">
        <dgm:presLayoutVars>
          <dgm:bulletEnabled val="1"/>
        </dgm:presLayoutVars>
      </dgm:prSet>
      <dgm:spPr/>
      <dgm:t>
        <a:bodyPr/>
        <a:lstStyle/>
        <a:p>
          <a:endParaRPr lang="es-MX"/>
        </a:p>
      </dgm:t>
    </dgm:pt>
  </dgm:ptLst>
  <dgm:cxnLst>
    <dgm:cxn modelId="{2A923D61-88F1-469D-A6A7-626B8CD2899A}" srcId="{0F47F018-8BC2-4764-9AC1-593E715419F4}" destId="{4C096230-22AA-4F3B-B951-887C378E0294}" srcOrd="0" destOrd="0" parTransId="{6B308748-1712-4D5F-BEB5-DAABD3E4B99E}" sibTransId="{D3FB0C6B-4F6F-418C-9D3F-4FDB180D6761}"/>
    <dgm:cxn modelId="{E4AA2055-F4C3-495D-B83D-F62D5E7E28DC}" srcId="{6591B3F7-7CC0-4532-8E46-AF9935F775F7}" destId="{9B5EF060-2D03-4203-9A26-EEE4D80313EC}" srcOrd="0" destOrd="0" parTransId="{9FD5EEE7-CEF0-402A-B3F0-3CCD1EA82D19}" sibTransId="{F5F9D766-2331-43E1-8544-BDDF22AF59E5}"/>
    <dgm:cxn modelId="{4F2E6D19-347C-417C-9A57-1923FA2DAB2F}" srcId="{6591B3F7-7CC0-4532-8E46-AF9935F775F7}" destId="{01AF447E-7C05-4111-8652-A503E193C90D}" srcOrd="1" destOrd="0" parTransId="{0528DFBD-1306-4FDB-BCC4-1AAFE75DF14E}" sibTransId="{414EF357-A56C-471C-ACB7-95044B40DC1C}"/>
    <dgm:cxn modelId="{BBC8B110-943C-4D3D-8273-5767FF4FDB09}" type="presOf" srcId="{9B5EF060-2D03-4203-9A26-EEE4D80313EC}" destId="{BE2B1067-C541-4B17-BB2F-0C04B97B3E84}" srcOrd="1" destOrd="0" presId="urn:microsoft.com/office/officeart/2005/8/layout/list1"/>
    <dgm:cxn modelId="{98F1E858-C094-4414-9DE8-37169EF8283D}" type="presOf" srcId="{6591B3F7-7CC0-4532-8E46-AF9935F775F7}" destId="{3EBD95FF-7F0A-48FC-A8D0-75D427D09EA0}" srcOrd="0" destOrd="0" presId="urn:microsoft.com/office/officeart/2005/8/layout/list1"/>
    <dgm:cxn modelId="{3FD1EA98-921F-4E8B-AC46-3F6102290C5E}" type="presOf" srcId="{01AF447E-7C05-4111-8652-A503E193C90D}" destId="{75FEC51D-F3B2-471D-ADE9-3948AA47E947}" srcOrd="1" destOrd="0" presId="urn:microsoft.com/office/officeart/2005/8/layout/list1"/>
    <dgm:cxn modelId="{DAED8BED-A2E8-4467-ADA3-1B2878B7A5CB}" type="presOf" srcId="{4C096230-22AA-4F3B-B951-887C378E0294}" destId="{E173B07F-BFFF-45B7-8D85-9FAE3355C90B}" srcOrd="0" destOrd="0" presId="urn:microsoft.com/office/officeart/2005/8/layout/list1"/>
    <dgm:cxn modelId="{C0348A3F-F175-4CA6-B7E7-CD33788C2A0F}" type="presOf" srcId="{67656579-5858-4870-A151-7E7F13B0DD65}" destId="{92D3A43B-6660-4EA9-80E2-DCF0B32B28FC}" srcOrd="0" destOrd="0" presId="urn:microsoft.com/office/officeart/2005/8/layout/list1"/>
    <dgm:cxn modelId="{8A1DDF4C-82FB-4460-9EFE-083FEECB32EB}" type="presOf" srcId="{72685408-A4E7-4168-8F4C-ED07875ACA1C}" destId="{EAC9553A-A7BF-43CD-B205-514F56A9BC9D}" srcOrd="0" destOrd="0" presId="urn:microsoft.com/office/officeart/2005/8/layout/list1"/>
    <dgm:cxn modelId="{7C78998D-6325-47C7-BB54-CC52984E50EF}" srcId="{9CB72E44-BC83-4BA7-82D1-4EE936E484E3}" destId="{72685408-A4E7-4168-8F4C-ED07875ACA1C}" srcOrd="0" destOrd="0" parTransId="{44712691-A135-4AC8-99D2-0B1942F8021C}" sibTransId="{92FC8969-3BAC-470E-87A4-4B960342B1A1}"/>
    <dgm:cxn modelId="{BC15F9B7-2539-4B5C-A917-9C343C397A97}" type="presOf" srcId="{0F47F018-8BC2-4764-9AC1-593E715419F4}" destId="{A9F4C5F4-E288-48C2-ADB2-11AE912888D1}" srcOrd="0" destOrd="0" presId="urn:microsoft.com/office/officeart/2005/8/layout/list1"/>
    <dgm:cxn modelId="{4B808928-9805-480D-9691-215785E41DCC}" type="presOf" srcId="{1A255578-AB4D-4DAF-A84B-365E32A72B21}" destId="{766FFF4F-3154-4EAD-B71E-76A67A453CC9}" srcOrd="0" destOrd="0" presId="urn:microsoft.com/office/officeart/2005/8/layout/list1"/>
    <dgm:cxn modelId="{82E156DB-D193-487E-AA1A-E31543225A56}" type="presOf" srcId="{01AF447E-7C05-4111-8652-A503E193C90D}" destId="{5ACAF5EF-066C-40DC-B6D6-A6C435D4F6DB}" srcOrd="0" destOrd="0" presId="urn:microsoft.com/office/officeart/2005/8/layout/list1"/>
    <dgm:cxn modelId="{1ECBF9AD-D589-440D-A3ED-C6E640915F37}" srcId="{6591B3F7-7CC0-4532-8E46-AF9935F775F7}" destId="{9CB72E44-BC83-4BA7-82D1-4EE936E484E3}" srcOrd="3" destOrd="0" parTransId="{402C37D4-6959-4151-8948-F6F13E034DD1}" sibTransId="{0ABBDED8-0358-4127-8D2D-FAFBC83ED514}"/>
    <dgm:cxn modelId="{0F5489D6-28E7-4B77-91C4-A0A1ED1A2FF3}" type="presOf" srcId="{1E81CF51-1F24-4501-B808-CE9A6816F749}" destId="{0E820A76-5AA3-4050-AC1F-EA591099C5DA}" srcOrd="0" destOrd="0" presId="urn:microsoft.com/office/officeart/2005/8/layout/list1"/>
    <dgm:cxn modelId="{8B380314-F4AB-4341-B0C6-850852672FDB}" srcId="{6591B3F7-7CC0-4532-8E46-AF9935F775F7}" destId="{67656579-5858-4870-A151-7E7F13B0DD65}" srcOrd="2" destOrd="0" parTransId="{5AA5D46E-DADA-495D-99C1-1B76FD10D2A5}" sibTransId="{E4BAFBBA-3A1D-4783-8211-179FA09D015B}"/>
    <dgm:cxn modelId="{640E7F0B-5158-461B-A9EB-9522FD4F6CC5}" type="presOf" srcId="{9CB72E44-BC83-4BA7-82D1-4EE936E484E3}" destId="{889A7DDD-86F6-41DA-8D71-693043794C04}" srcOrd="0" destOrd="0" presId="urn:microsoft.com/office/officeart/2005/8/layout/list1"/>
    <dgm:cxn modelId="{589E57A0-0B19-4572-9552-C4784D5B9663}" srcId="{01AF447E-7C05-4111-8652-A503E193C90D}" destId="{1A255578-AB4D-4DAF-A84B-365E32A72B21}" srcOrd="0" destOrd="0" parTransId="{49750B75-90AA-4DCA-B4DA-F7DF8277F1D2}" sibTransId="{4B182E09-F23F-4E3F-A170-3922ED3D1B99}"/>
    <dgm:cxn modelId="{53D767A9-9557-4904-B745-BB34DB7CEF31}" srcId="{67656579-5858-4870-A151-7E7F13B0DD65}" destId="{DAE778B3-A584-4884-AD9B-8103B5362702}" srcOrd="0" destOrd="0" parTransId="{E26271E6-1E7B-431A-AA1C-00C350AB503C}" sibTransId="{20AC18E7-73A4-446C-9052-211328CC6E14}"/>
    <dgm:cxn modelId="{1D0A8A6F-9F4E-4407-884C-8B0FF9F27545}" type="presOf" srcId="{0F47F018-8BC2-4764-9AC1-593E715419F4}" destId="{DDD7E4BF-C320-4485-85C5-A16C3B0454B0}" srcOrd="1" destOrd="0" presId="urn:microsoft.com/office/officeart/2005/8/layout/list1"/>
    <dgm:cxn modelId="{23DA05FB-B457-4FA0-8EF1-00CC896EB6BF}" type="presOf" srcId="{DAE778B3-A584-4884-AD9B-8103B5362702}" destId="{DBEE04E8-99E7-4C16-8FB1-82A7AD77E6FC}" srcOrd="0" destOrd="0" presId="urn:microsoft.com/office/officeart/2005/8/layout/list1"/>
    <dgm:cxn modelId="{1E13D7BF-6D3C-4866-9E29-617C9FE36560}" type="presOf" srcId="{9B5EF060-2D03-4203-9A26-EEE4D80313EC}" destId="{FFDB5775-4850-4B39-ABA5-6C8F39F1A08B}" srcOrd="0" destOrd="0" presId="urn:microsoft.com/office/officeart/2005/8/layout/list1"/>
    <dgm:cxn modelId="{29950DE5-0A72-4AF9-A197-57DFCDE160E3}" srcId="{6591B3F7-7CC0-4532-8E46-AF9935F775F7}" destId="{0F47F018-8BC2-4764-9AC1-593E715419F4}" srcOrd="4" destOrd="0" parTransId="{D4B7A53A-50FF-4543-B83C-419201C615A5}" sibTransId="{B0BBC4C2-DC80-4C5B-9749-B2485E88648B}"/>
    <dgm:cxn modelId="{F437C591-A798-4ED1-87E3-C93DCB1C5142}" srcId="{9B5EF060-2D03-4203-9A26-EEE4D80313EC}" destId="{1E81CF51-1F24-4501-B808-CE9A6816F749}" srcOrd="0" destOrd="0" parTransId="{691B1F70-30BB-4668-91A7-E6436DBCE80C}" sibTransId="{58988E34-C967-431F-9A99-283477BA91AA}"/>
    <dgm:cxn modelId="{60B2B7BB-7A32-4F6B-98ED-D08C31405714}" type="presOf" srcId="{9CB72E44-BC83-4BA7-82D1-4EE936E484E3}" destId="{A4FB429F-B4C4-4BC8-ACEA-82F8930247A7}" srcOrd="1" destOrd="0" presId="urn:microsoft.com/office/officeart/2005/8/layout/list1"/>
    <dgm:cxn modelId="{F1E5752E-9721-48AB-980F-AE9B31B94CFE}" type="presOf" srcId="{67656579-5858-4870-A151-7E7F13B0DD65}" destId="{918A6342-11B5-440D-A660-73AFDAA1A21D}" srcOrd="1" destOrd="0" presId="urn:microsoft.com/office/officeart/2005/8/layout/list1"/>
    <dgm:cxn modelId="{3BF3F4B7-D1A3-4E2E-B53C-92E17818432B}" type="presParOf" srcId="{3EBD95FF-7F0A-48FC-A8D0-75D427D09EA0}" destId="{1D212B0E-E90E-4565-86A2-55295F450D26}" srcOrd="0" destOrd="0" presId="urn:microsoft.com/office/officeart/2005/8/layout/list1"/>
    <dgm:cxn modelId="{9C8E307D-2DA2-4500-AE54-726461FC12F9}" type="presParOf" srcId="{1D212B0E-E90E-4565-86A2-55295F450D26}" destId="{FFDB5775-4850-4B39-ABA5-6C8F39F1A08B}" srcOrd="0" destOrd="0" presId="urn:microsoft.com/office/officeart/2005/8/layout/list1"/>
    <dgm:cxn modelId="{4B50FEFB-F224-403E-AC9C-B54399CF01AC}" type="presParOf" srcId="{1D212B0E-E90E-4565-86A2-55295F450D26}" destId="{BE2B1067-C541-4B17-BB2F-0C04B97B3E84}" srcOrd="1" destOrd="0" presId="urn:microsoft.com/office/officeart/2005/8/layout/list1"/>
    <dgm:cxn modelId="{2C9C3803-46C5-4813-AAFF-9C756CFED211}" type="presParOf" srcId="{3EBD95FF-7F0A-48FC-A8D0-75D427D09EA0}" destId="{A8D4CAD4-2CC8-4DFF-9C22-15E06307E572}" srcOrd="1" destOrd="0" presId="urn:microsoft.com/office/officeart/2005/8/layout/list1"/>
    <dgm:cxn modelId="{FDC59A65-1FF8-47BC-88FE-962B2EC98DDA}" type="presParOf" srcId="{3EBD95FF-7F0A-48FC-A8D0-75D427D09EA0}" destId="{0E820A76-5AA3-4050-AC1F-EA591099C5DA}" srcOrd="2" destOrd="0" presId="urn:microsoft.com/office/officeart/2005/8/layout/list1"/>
    <dgm:cxn modelId="{F3B17A84-27F7-497F-A3E3-26416502B16E}" type="presParOf" srcId="{3EBD95FF-7F0A-48FC-A8D0-75D427D09EA0}" destId="{87203530-42AB-4A39-999F-2EE94BB81DC6}" srcOrd="3" destOrd="0" presId="urn:microsoft.com/office/officeart/2005/8/layout/list1"/>
    <dgm:cxn modelId="{8A131C90-CCFA-4AAE-B4E6-8DD6E0BFBC52}" type="presParOf" srcId="{3EBD95FF-7F0A-48FC-A8D0-75D427D09EA0}" destId="{96AD2E8B-D2CC-4585-A1CC-A2B3C1AE6EB9}" srcOrd="4" destOrd="0" presId="urn:microsoft.com/office/officeart/2005/8/layout/list1"/>
    <dgm:cxn modelId="{F95E2B32-11E4-4E35-B51D-D8ACD0CEB873}" type="presParOf" srcId="{96AD2E8B-D2CC-4585-A1CC-A2B3C1AE6EB9}" destId="{5ACAF5EF-066C-40DC-B6D6-A6C435D4F6DB}" srcOrd="0" destOrd="0" presId="urn:microsoft.com/office/officeart/2005/8/layout/list1"/>
    <dgm:cxn modelId="{8B903353-1E79-4D8E-90CF-D0543649469F}" type="presParOf" srcId="{96AD2E8B-D2CC-4585-A1CC-A2B3C1AE6EB9}" destId="{75FEC51D-F3B2-471D-ADE9-3948AA47E947}" srcOrd="1" destOrd="0" presId="urn:microsoft.com/office/officeart/2005/8/layout/list1"/>
    <dgm:cxn modelId="{DF0CB33A-6B8C-4322-95E4-38C8B32A0F64}" type="presParOf" srcId="{3EBD95FF-7F0A-48FC-A8D0-75D427D09EA0}" destId="{8890D8CA-787E-427D-A284-709B3FCB8C81}" srcOrd="5" destOrd="0" presId="urn:microsoft.com/office/officeart/2005/8/layout/list1"/>
    <dgm:cxn modelId="{408A7FCD-A26B-422F-89B2-161E78317312}" type="presParOf" srcId="{3EBD95FF-7F0A-48FC-A8D0-75D427D09EA0}" destId="{766FFF4F-3154-4EAD-B71E-76A67A453CC9}" srcOrd="6" destOrd="0" presId="urn:microsoft.com/office/officeart/2005/8/layout/list1"/>
    <dgm:cxn modelId="{CF4C2135-BB96-4178-A1B1-08CA9621BE9E}" type="presParOf" srcId="{3EBD95FF-7F0A-48FC-A8D0-75D427D09EA0}" destId="{427FB26A-943B-45B6-88D2-F38D4E454D97}" srcOrd="7" destOrd="0" presId="urn:microsoft.com/office/officeart/2005/8/layout/list1"/>
    <dgm:cxn modelId="{130DE3FE-60B3-4DA8-8D90-6712AAA07A07}" type="presParOf" srcId="{3EBD95FF-7F0A-48FC-A8D0-75D427D09EA0}" destId="{F4012A35-CB4D-4FB4-A04F-9CAFDE7D544B}" srcOrd="8" destOrd="0" presId="urn:microsoft.com/office/officeart/2005/8/layout/list1"/>
    <dgm:cxn modelId="{65CAA383-9443-4300-89C3-29A995360441}" type="presParOf" srcId="{F4012A35-CB4D-4FB4-A04F-9CAFDE7D544B}" destId="{92D3A43B-6660-4EA9-80E2-DCF0B32B28FC}" srcOrd="0" destOrd="0" presId="urn:microsoft.com/office/officeart/2005/8/layout/list1"/>
    <dgm:cxn modelId="{062EA648-E2CA-4FB9-8997-AFD96FCF5288}" type="presParOf" srcId="{F4012A35-CB4D-4FB4-A04F-9CAFDE7D544B}" destId="{918A6342-11B5-440D-A660-73AFDAA1A21D}" srcOrd="1" destOrd="0" presId="urn:microsoft.com/office/officeart/2005/8/layout/list1"/>
    <dgm:cxn modelId="{A849C0E0-5174-45ED-B544-36E25B508039}" type="presParOf" srcId="{3EBD95FF-7F0A-48FC-A8D0-75D427D09EA0}" destId="{B44BB282-17A9-4CAD-9125-204A34563825}" srcOrd="9" destOrd="0" presId="urn:microsoft.com/office/officeart/2005/8/layout/list1"/>
    <dgm:cxn modelId="{90FAC70A-21C2-42CA-9288-A8FD204882E6}" type="presParOf" srcId="{3EBD95FF-7F0A-48FC-A8D0-75D427D09EA0}" destId="{DBEE04E8-99E7-4C16-8FB1-82A7AD77E6FC}" srcOrd="10" destOrd="0" presId="urn:microsoft.com/office/officeart/2005/8/layout/list1"/>
    <dgm:cxn modelId="{A53B7523-08B4-45E2-BE55-A06216DA6BA9}" type="presParOf" srcId="{3EBD95FF-7F0A-48FC-A8D0-75D427D09EA0}" destId="{F0A5BA5E-7E42-4DD2-A44C-0B0DF22D0746}" srcOrd="11" destOrd="0" presId="urn:microsoft.com/office/officeart/2005/8/layout/list1"/>
    <dgm:cxn modelId="{44332307-E662-40C7-AEA3-448272DD8CE8}" type="presParOf" srcId="{3EBD95FF-7F0A-48FC-A8D0-75D427D09EA0}" destId="{BA9F358F-61F3-4862-B9EC-080D6C3AB27E}" srcOrd="12" destOrd="0" presId="urn:microsoft.com/office/officeart/2005/8/layout/list1"/>
    <dgm:cxn modelId="{8FE49D39-D702-48FF-9DF4-9D0247320B56}" type="presParOf" srcId="{BA9F358F-61F3-4862-B9EC-080D6C3AB27E}" destId="{889A7DDD-86F6-41DA-8D71-693043794C04}" srcOrd="0" destOrd="0" presId="urn:microsoft.com/office/officeart/2005/8/layout/list1"/>
    <dgm:cxn modelId="{7133FB69-70D4-4738-9A88-9269CA379C90}" type="presParOf" srcId="{BA9F358F-61F3-4862-B9EC-080D6C3AB27E}" destId="{A4FB429F-B4C4-4BC8-ACEA-82F8930247A7}" srcOrd="1" destOrd="0" presId="urn:microsoft.com/office/officeart/2005/8/layout/list1"/>
    <dgm:cxn modelId="{11AF8C82-E38F-4534-A861-23F49D34F723}" type="presParOf" srcId="{3EBD95FF-7F0A-48FC-A8D0-75D427D09EA0}" destId="{B700C529-7D30-474D-8E29-FF2F408BAD1D}" srcOrd="13" destOrd="0" presId="urn:microsoft.com/office/officeart/2005/8/layout/list1"/>
    <dgm:cxn modelId="{B12EAF08-D997-42DD-9A41-7FA63DD9530F}" type="presParOf" srcId="{3EBD95FF-7F0A-48FC-A8D0-75D427D09EA0}" destId="{EAC9553A-A7BF-43CD-B205-514F56A9BC9D}" srcOrd="14" destOrd="0" presId="urn:microsoft.com/office/officeart/2005/8/layout/list1"/>
    <dgm:cxn modelId="{F302A3D6-7578-41AF-AFBB-F61EAADAF2D0}" type="presParOf" srcId="{3EBD95FF-7F0A-48FC-A8D0-75D427D09EA0}" destId="{FCB4AB82-A365-4474-A9B5-DBC3FF1701EE}" srcOrd="15" destOrd="0" presId="urn:microsoft.com/office/officeart/2005/8/layout/list1"/>
    <dgm:cxn modelId="{A55A1962-90B4-419E-814E-E43AE6A719C5}" type="presParOf" srcId="{3EBD95FF-7F0A-48FC-A8D0-75D427D09EA0}" destId="{BD86A62D-CD5E-4EB9-8976-23B4BFEBEC6A}" srcOrd="16" destOrd="0" presId="urn:microsoft.com/office/officeart/2005/8/layout/list1"/>
    <dgm:cxn modelId="{6B6E5B9F-CBFC-4A11-A25D-0D370CD00D7D}" type="presParOf" srcId="{BD86A62D-CD5E-4EB9-8976-23B4BFEBEC6A}" destId="{A9F4C5F4-E288-48C2-ADB2-11AE912888D1}" srcOrd="0" destOrd="0" presId="urn:microsoft.com/office/officeart/2005/8/layout/list1"/>
    <dgm:cxn modelId="{7C17F30E-3DFF-47BF-B4F0-80283B57A91C}" type="presParOf" srcId="{BD86A62D-CD5E-4EB9-8976-23B4BFEBEC6A}" destId="{DDD7E4BF-C320-4485-85C5-A16C3B0454B0}" srcOrd="1" destOrd="0" presId="urn:microsoft.com/office/officeart/2005/8/layout/list1"/>
    <dgm:cxn modelId="{21E03399-2814-420F-AB6E-08D1539EEC31}" type="presParOf" srcId="{3EBD95FF-7F0A-48FC-A8D0-75D427D09EA0}" destId="{178C4894-C787-4A65-8DE8-510603340DF0}" srcOrd="17" destOrd="0" presId="urn:microsoft.com/office/officeart/2005/8/layout/list1"/>
    <dgm:cxn modelId="{573AFA4D-D402-4A0F-9709-9872BBCEF503}" type="presParOf" srcId="{3EBD95FF-7F0A-48FC-A8D0-75D427D09EA0}" destId="{E173B07F-BFFF-45B7-8D85-9FAE3355C90B}" srcOrd="18"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2CC558F-C942-400E-B1C7-5DDFAFB39D82}" type="doc">
      <dgm:prSet loTypeId="urn:microsoft.com/office/officeart/2005/8/layout/arrow5" loCatId="relationship" qsTypeId="urn:microsoft.com/office/officeart/2005/8/quickstyle/simple5" qsCatId="simple" csTypeId="urn:microsoft.com/office/officeart/2005/8/colors/accent3_1" csCatId="accent3" phldr="1"/>
      <dgm:spPr/>
      <dgm:t>
        <a:bodyPr/>
        <a:lstStyle/>
        <a:p>
          <a:endParaRPr lang="es-MX"/>
        </a:p>
      </dgm:t>
    </dgm:pt>
    <dgm:pt modelId="{4704F962-A9D3-453A-BDE2-650721F05A1A}">
      <dgm:prSet phldrT="[Texto]" custT="1"/>
      <dgm:spPr>
        <a:gradFill flip="none" rotWithShape="1">
          <a:gsLst>
            <a:gs pos="0">
              <a:schemeClr val="accent3">
                <a:lumMod val="75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800000" scaled="0"/>
          <a:tileRect/>
        </a:gradFill>
      </dgm:spPr>
      <dgm:t>
        <a:bodyPr/>
        <a:lstStyle/>
        <a:p>
          <a:r>
            <a:rPr lang="es-MX" sz="1600" b="1" dirty="0"/>
            <a:t>En un pleito o en un conflicto:</a:t>
          </a:r>
        </a:p>
        <a:p>
          <a:r>
            <a:rPr lang="es-MX" sz="1600" dirty="0"/>
            <a:t>-Todos se sienten agredidos.</a:t>
          </a:r>
        </a:p>
        <a:p>
          <a:r>
            <a:rPr lang="es-MX" sz="1600" dirty="0"/>
            <a:t>-No importa si la otra parte es más débil o más fuerte.</a:t>
          </a:r>
        </a:p>
        <a:p>
          <a:r>
            <a:rPr lang="es-MX" sz="1600" b="1" dirty="0"/>
            <a:t>Ante las bromas </a:t>
          </a:r>
        </a:p>
        <a:p>
          <a:r>
            <a:rPr lang="es-MX" sz="1600" b="0" dirty="0"/>
            <a:t>-Todos se ríen y reconocen que es una broma</a:t>
          </a:r>
          <a:r>
            <a:rPr lang="es-MX" sz="1100" b="0" dirty="0"/>
            <a:t>.</a:t>
          </a:r>
        </a:p>
      </dgm:t>
    </dgm:pt>
    <dgm:pt modelId="{457E874E-01F4-4C6E-A632-3E6298D4341E}" type="parTrans" cxnId="{E609E01C-CA1E-481C-BB98-E14468BCB50B}">
      <dgm:prSet/>
      <dgm:spPr/>
      <dgm:t>
        <a:bodyPr/>
        <a:lstStyle/>
        <a:p>
          <a:endParaRPr lang="es-MX"/>
        </a:p>
      </dgm:t>
    </dgm:pt>
    <dgm:pt modelId="{83C98C34-9D0B-4E87-97D9-57D7344B5F55}" type="sibTrans" cxnId="{E609E01C-CA1E-481C-BB98-E14468BCB50B}">
      <dgm:prSet/>
      <dgm:spPr/>
      <dgm:t>
        <a:bodyPr/>
        <a:lstStyle/>
        <a:p>
          <a:endParaRPr lang="es-MX"/>
        </a:p>
      </dgm:t>
    </dgm:pt>
    <dgm:pt modelId="{B4CDEB7F-D1FB-4BA6-A2A0-E2EB2651AF2B}">
      <dgm:prSet phldrT="[Texto]" custT="1"/>
      <dgm:spPr>
        <a:gradFill rotWithShape="0">
          <a:gsLst>
            <a:gs pos="0">
              <a:schemeClr val="accent3">
                <a:lumMod val="75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800000" scaled="0"/>
        </a:gradFill>
      </dgm:spPr>
      <dgm:t>
        <a:bodyPr/>
        <a:lstStyle/>
        <a:p>
          <a:r>
            <a:rPr lang="es-MX" sz="1600" b="1" dirty="0"/>
            <a:t>En el bullying:</a:t>
          </a:r>
        </a:p>
        <a:p>
          <a:r>
            <a:rPr lang="es-MX" sz="1600" dirty="0"/>
            <a:t>-Sólo la víctima siente la agresión.</a:t>
          </a:r>
        </a:p>
        <a:p>
          <a:r>
            <a:rPr lang="es-MX" sz="1600" dirty="0"/>
            <a:t>-Los agresores buscan víctimas más débiles.</a:t>
          </a:r>
        </a:p>
        <a:p>
          <a:r>
            <a:rPr lang="es-MX" sz="1600" dirty="0"/>
            <a:t>-La víctima  se siente agredida y lastimada por la supuesta broma, la cual le provoca miedo y ansiedad.</a:t>
          </a:r>
        </a:p>
        <a:p>
          <a:endParaRPr lang="es-MX" sz="1600" dirty="0"/>
        </a:p>
      </dgm:t>
    </dgm:pt>
    <dgm:pt modelId="{6684B802-9C59-413E-93EC-8DFC270DC4BA}" type="parTrans" cxnId="{B752C000-098E-49E3-9251-39E5004B091E}">
      <dgm:prSet/>
      <dgm:spPr/>
      <dgm:t>
        <a:bodyPr/>
        <a:lstStyle/>
        <a:p>
          <a:endParaRPr lang="es-MX"/>
        </a:p>
      </dgm:t>
    </dgm:pt>
    <dgm:pt modelId="{257C9B0D-758B-4B11-878D-EBE0602E65FE}" type="sibTrans" cxnId="{B752C000-098E-49E3-9251-39E5004B091E}">
      <dgm:prSet/>
      <dgm:spPr/>
      <dgm:t>
        <a:bodyPr/>
        <a:lstStyle/>
        <a:p>
          <a:endParaRPr lang="es-MX"/>
        </a:p>
      </dgm:t>
    </dgm:pt>
    <dgm:pt modelId="{4B52BF4C-E978-4141-A3C3-05530EA62CFE}" type="pres">
      <dgm:prSet presAssocID="{32CC558F-C942-400E-B1C7-5DDFAFB39D82}" presName="diagram" presStyleCnt="0">
        <dgm:presLayoutVars>
          <dgm:dir/>
          <dgm:resizeHandles val="exact"/>
        </dgm:presLayoutVars>
      </dgm:prSet>
      <dgm:spPr/>
      <dgm:t>
        <a:bodyPr/>
        <a:lstStyle/>
        <a:p>
          <a:endParaRPr lang="es-MX"/>
        </a:p>
      </dgm:t>
    </dgm:pt>
    <dgm:pt modelId="{9807217C-8964-409B-9EE9-30182DD7DD0D}" type="pres">
      <dgm:prSet presAssocID="{4704F962-A9D3-453A-BDE2-650721F05A1A}" presName="arrow" presStyleLbl="node1" presStyleIdx="0" presStyleCnt="2">
        <dgm:presLayoutVars>
          <dgm:bulletEnabled val="1"/>
        </dgm:presLayoutVars>
      </dgm:prSet>
      <dgm:spPr/>
      <dgm:t>
        <a:bodyPr/>
        <a:lstStyle/>
        <a:p>
          <a:endParaRPr lang="es-MX"/>
        </a:p>
      </dgm:t>
    </dgm:pt>
    <dgm:pt modelId="{4CBB1850-3560-4642-A21F-AF8C61B6D714}" type="pres">
      <dgm:prSet presAssocID="{B4CDEB7F-D1FB-4BA6-A2A0-E2EB2651AF2B}" presName="arrow" presStyleLbl="node1" presStyleIdx="1" presStyleCnt="2">
        <dgm:presLayoutVars>
          <dgm:bulletEnabled val="1"/>
        </dgm:presLayoutVars>
      </dgm:prSet>
      <dgm:spPr/>
      <dgm:t>
        <a:bodyPr/>
        <a:lstStyle/>
        <a:p>
          <a:endParaRPr lang="es-MX"/>
        </a:p>
      </dgm:t>
    </dgm:pt>
  </dgm:ptLst>
  <dgm:cxnLst>
    <dgm:cxn modelId="{BD1D4476-56A8-436B-9813-43AAED076042}" type="presOf" srcId="{4704F962-A9D3-453A-BDE2-650721F05A1A}" destId="{9807217C-8964-409B-9EE9-30182DD7DD0D}" srcOrd="0" destOrd="0" presId="urn:microsoft.com/office/officeart/2005/8/layout/arrow5"/>
    <dgm:cxn modelId="{D75CD6FC-027E-4321-B291-956226447940}" type="presOf" srcId="{32CC558F-C942-400E-B1C7-5DDFAFB39D82}" destId="{4B52BF4C-E978-4141-A3C3-05530EA62CFE}" srcOrd="0" destOrd="0" presId="urn:microsoft.com/office/officeart/2005/8/layout/arrow5"/>
    <dgm:cxn modelId="{B752C000-098E-49E3-9251-39E5004B091E}" srcId="{32CC558F-C942-400E-B1C7-5DDFAFB39D82}" destId="{B4CDEB7F-D1FB-4BA6-A2A0-E2EB2651AF2B}" srcOrd="1" destOrd="0" parTransId="{6684B802-9C59-413E-93EC-8DFC270DC4BA}" sibTransId="{257C9B0D-758B-4B11-878D-EBE0602E65FE}"/>
    <dgm:cxn modelId="{E609E01C-CA1E-481C-BB98-E14468BCB50B}" srcId="{32CC558F-C942-400E-B1C7-5DDFAFB39D82}" destId="{4704F962-A9D3-453A-BDE2-650721F05A1A}" srcOrd="0" destOrd="0" parTransId="{457E874E-01F4-4C6E-A632-3E6298D4341E}" sibTransId="{83C98C34-9D0B-4E87-97D9-57D7344B5F55}"/>
    <dgm:cxn modelId="{0C9E6819-F6E0-4F3A-BB37-4A81DA94A3F2}" type="presOf" srcId="{B4CDEB7F-D1FB-4BA6-A2A0-E2EB2651AF2B}" destId="{4CBB1850-3560-4642-A21F-AF8C61B6D714}" srcOrd="0" destOrd="0" presId="urn:microsoft.com/office/officeart/2005/8/layout/arrow5"/>
    <dgm:cxn modelId="{B9DBE781-F91D-4859-8EC7-1DA18B16FD81}" type="presParOf" srcId="{4B52BF4C-E978-4141-A3C3-05530EA62CFE}" destId="{9807217C-8964-409B-9EE9-30182DD7DD0D}" srcOrd="0" destOrd="0" presId="urn:microsoft.com/office/officeart/2005/8/layout/arrow5"/>
    <dgm:cxn modelId="{D275F3F2-01CD-4B6F-B19C-D7C86A932DE2}" type="presParOf" srcId="{4B52BF4C-E978-4141-A3C3-05530EA62CFE}" destId="{4CBB1850-3560-4642-A21F-AF8C61B6D714}" srcOrd="1" destOrd="0" presId="urn:microsoft.com/office/officeart/2005/8/layout/arrow5"/>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9F39F42-D1CF-4348-9871-3B06022786F5}"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s-ES"/>
        </a:p>
      </dgm:t>
    </dgm:pt>
    <dgm:pt modelId="{21D960BD-429A-432D-BFBA-E9FBE35A3369}">
      <dgm:prSet phldrT="[Texto]"/>
      <dgm:spPr>
        <a:solidFill>
          <a:schemeClr val="accent3">
            <a:lumMod val="75000"/>
          </a:schemeClr>
        </a:solidFill>
        <a:ln>
          <a:solidFill>
            <a:schemeClr val="accent3">
              <a:lumMod val="75000"/>
            </a:schemeClr>
          </a:solidFill>
        </a:ln>
      </dgm:spPr>
      <dgm:t>
        <a:bodyPr/>
        <a:lstStyle/>
        <a:p>
          <a:r>
            <a:rPr lang="es-ES" dirty="0" smtClean="0"/>
            <a:t>Agresores</a:t>
          </a:r>
        </a:p>
        <a:p>
          <a:r>
            <a:rPr lang="es-ES" dirty="0" smtClean="0"/>
            <a:t>Intimidados</a:t>
          </a:r>
        </a:p>
        <a:p>
          <a:r>
            <a:rPr lang="es-ES" dirty="0" smtClean="0"/>
            <a:t>Espectadores (cómplices, indiferentes, reforzadores y  defensores, </a:t>
          </a:r>
          <a:endParaRPr lang="es-ES" dirty="0"/>
        </a:p>
      </dgm:t>
    </dgm:pt>
    <dgm:pt modelId="{C5D90DF0-7026-4E64-A9B9-35A3D82FA1AE}" type="parTrans" cxnId="{F5BE0FE0-DCE3-466A-AD03-BA907D5092CE}">
      <dgm:prSet/>
      <dgm:spPr/>
      <dgm:t>
        <a:bodyPr/>
        <a:lstStyle/>
        <a:p>
          <a:endParaRPr lang="es-ES"/>
        </a:p>
      </dgm:t>
    </dgm:pt>
    <dgm:pt modelId="{318EBCCB-F745-4969-B2DB-D1A2D5597DCE}" type="sibTrans" cxnId="{F5BE0FE0-DCE3-466A-AD03-BA907D5092CE}">
      <dgm:prSet/>
      <dgm:spPr/>
      <dgm:t>
        <a:bodyPr/>
        <a:lstStyle/>
        <a:p>
          <a:endParaRPr lang="es-ES"/>
        </a:p>
      </dgm:t>
    </dgm:pt>
    <dgm:pt modelId="{89EDE827-E893-4D35-964B-F14604B1D6DA}" type="pres">
      <dgm:prSet presAssocID="{D9F39F42-D1CF-4348-9871-3B06022786F5}" presName="diagram" presStyleCnt="0">
        <dgm:presLayoutVars>
          <dgm:dir/>
          <dgm:resizeHandles val="exact"/>
        </dgm:presLayoutVars>
      </dgm:prSet>
      <dgm:spPr/>
      <dgm:t>
        <a:bodyPr/>
        <a:lstStyle/>
        <a:p>
          <a:endParaRPr lang="es-MX"/>
        </a:p>
      </dgm:t>
    </dgm:pt>
    <dgm:pt modelId="{A2823846-5116-4373-A44D-91E011926470}" type="pres">
      <dgm:prSet presAssocID="{21D960BD-429A-432D-BFBA-E9FBE35A3369}" presName="node" presStyleLbl="node1" presStyleIdx="0" presStyleCnt="1" custScaleY="167814">
        <dgm:presLayoutVars>
          <dgm:bulletEnabled val="1"/>
        </dgm:presLayoutVars>
      </dgm:prSet>
      <dgm:spPr/>
      <dgm:t>
        <a:bodyPr/>
        <a:lstStyle/>
        <a:p>
          <a:endParaRPr lang="es-MX"/>
        </a:p>
      </dgm:t>
    </dgm:pt>
  </dgm:ptLst>
  <dgm:cxnLst>
    <dgm:cxn modelId="{A60548BD-67B8-4887-A386-DD7A1F261A5A}" type="presOf" srcId="{21D960BD-429A-432D-BFBA-E9FBE35A3369}" destId="{A2823846-5116-4373-A44D-91E011926470}" srcOrd="0" destOrd="0" presId="urn:microsoft.com/office/officeart/2005/8/layout/default"/>
    <dgm:cxn modelId="{F22F8D6A-E4E6-4DB8-807E-1E35C6E2FFF5}" type="presOf" srcId="{D9F39F42-D1CF-4348-9871-3B06022786F5}" destId="{89EDE827-E893-4D35-964B-F14604B1D6DA}" srcOrd="0" destOrd="0" presId="urn:microsoft.com/office/officeart/2005/8/layout/default"/>
    <dgm:cxn modelId="{F5BE0FE0-DCE3-466A-AD03-BA907D5092CE}" srcId="{D9F39F42-D1CF-4348-9871-3B06022786F5}" destId="{21D960BD-429A-432D-BFBA-E9FBE35A3369}" srcOrd="0" destOrd="0" parTransId="{C5D90DF0-7026-4E64-A9B9-35A3D82FA1AE}" sibTransId="{318EBCCB-F745-4969-B2DB-D1A2D5597DCE}"/>
    <dgm:cxn modelId="{148B6FFF-87A4-46B0-8D52-E9323450F74D}" type="presParOf" srcId="{89EDE827-E893-4D35-964B-F14604B1D6DA}" destId="{A2823846-5116-4373-A44D-91E011926470}" srcOrd="0"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FF2FBFE-3944-4698-8182-7530844C43F4}" type="doc">
      <dgm:prSet loTypeId="urn:microsoft.com/office/officeart/2009/3/layout/RandomtoResultProcess" loCatId="process" qsTypeId="urn:microsoft.com/office/officeart/2005/8/quickstyle/simple2" qsCatId="simple" csTypeId="urn:microsoft.com/office/officeart/2005/8/colors/accent3_2" csCatId="accent3" phldr="1"/>
      <dgm:spPr/>
      <dgm:t>
        <a:bodyPr/>
        <a:lstStyle/>
        <a:p>
          <a:endParaRPr lang="es-MX"/>
        </a:p>
      </dgm:t>
    </dgm:pt>
    <dgm:pt modelId="{BEB6BD19-C280-4786-BBFF-C8228910E7B4}">
      <dgm:prSet phldrT="[Texto]"/>
      <dgm:spPr/>
      <dgm:t>
        <a:bodyPr/>
        <a:lstStyle/>
        <a:p>
          <a:r>
            <a:rPr lang="es-MX"/>
            <a:t>Análisis de la situación</a:t>
          </a:r>
        </a:p>
      </dgm:t>
    </dgm:pt>
    <dgm:pt modelId="{E3C08C9C-7F29-4AD5-B2FA-E75C4FCC8596}" type="parTrans" cxnId="{198915C9-B178-426F-A431-06915ABF1C78}">
      <dgm:prSet/>
      <dgm:spPr/>
      <dgm:t>
        <a:bodyPr/>
        <a:lstStyle/>
        <a:p>
          <a:endParaRPr lang="es-MX"/>
        </a:p>
      </dgm:t>
    </dgm:pt>
    <dgm:pt modelId="{D3048B8E-B595-46CC-876B-6C00EF0C0F0B}" type="sibTrans" cxnId="{198915C9-B178-426F-A431-06915ABF1C78}">
      <dgm:prSet/>
      <dgm:spPr/>
      <dgm:t>
        <a:bodyPr/>
        <a:lstStyle/>
        <a:p>
          <a:endParaRPr lang="es-MX"/>
        </a:p>
      </dgm:t>
    </dgm:pt>
    <dgm:pt modelId="{32D31A00-C380-491C-BC73-57C2350E6384}">
      <dgm:prSet phldrT="[Texto]" custT="1"/>
      <dgm:spPr/>
      <dgm:t>
        <a:bodyPr/>
        <a:lstStyle/>
        <a:p>
          <a:r>
            <a:rPr lang="es-MX" sz="1100" dirty="0"/>
            <a:t>Detectar  los problemas de violencia.</a:t>
          </a:r>
        </a:p>
      </dgm:t>
    </dgm:pt>
    <dgm:pt modelId="{EF7275B2-D677-4B75-9E5E-16E4D9C58219}" type="parTrans" cxnId="{1F17C4F9-9491-4D14-9914-0D405472F85B}">
      <dgm:prSet/>
      <dgm:spPr/>
      <dgm:t>
        <a:bodyPr/>
        <a:lstStyle/>
        <a:p>
          <a:endParaRPr lang="es-MX"/>
        </a:p>
      </dgm:t>
    </dgm:pt>
    <dgm:pt modelId="{CE297E66-A2C6-479F-BDD4-FDFB13188415}" type="sibTrans" cxnId="{1F17C4F9-9491-4D14-9914-0D405472F85B}">
      <dgm:prSet/>
      <dgm:spPr/>
      <dgm:t>
        <a:bodyPr/>
        <a:lstStyle/>
        <a:p>
          <a:endParaRPr lang="es-MX"/>
        </a:p>
      </dgm:t>
    </dgm:pt>
    <dgm:pt modelId="{B5BFA1CB-333F-4C40-BA99-367FB1B03B4D}">
      <dgm:prSet phldrT="[Texto]" custT="1"/>
      <dgm:spPr/>
      <dgm:t>
        <a:bodyPr/>
        <a:lstStyle/>
        <a:p>
          <a:r>
            <a:rPr lang="es-MX" sz="1100" dirty="0"/>
            <a:t>Cuestionar el sentimiento de que es inevitable la violencia.</a:t>
          </a:r>
        </a:p>
      </dgm:t>
    </dgm:pt>
    <dgm:pt modelId="{B8480810-186B-4457-8978-F55C5B8FA149}" type="parTrans" cxnId="{29D6AB7C-AB58-4AE6-AA7F-E4D3A7BB8CB2}">
      <dgm:prSet/>
      <dgm:spPr/>
      <dgm:t>
        <a:bodyPr/>
        <a:lstStyle/>
        <a:p>
          <a:endParaRPr lang="es-MX"/>
        </a:p>
      </dgm:t>
    </dgm:pt>
    <dgm:pt modelId="{C0FD1D22-1572-4B67-99E8-2A8BED2768B3}" type="sibTrans" cxnId="{29D6AB7C-AB58-4AE6-AA7F-E4D3A7BB8CB2}">
      <dgm:prSet/>
      <dgm:spPr/>
      <dgm:t>
        <a:bodyPr/>
        <a:lstStyle/>
        <a:p>
          <a:endParaRPr lang="es-MX"/>
        </a:p>
      </dgm:t>
    </dgm:pt>
    <dgm:pt modelId="{70304D35-02AE-4EF7-83C3-B0B870174E4C}">
      <dgm:prSet phldrT="[Texto]"/>
      <dgm:spPr/>
      <dgm:t>
        <a:bodyPr/>
        <a:lstStyle/>
        <a:p>
          <a:r>
            <a:rPr lang="es-MX"/>
            <a:t>Planeación de la intervención</a:t>
          </a:r>
        </a:p>
      </dgm:t>
    </dgm:pt>
    <dgm:pt modelId="{632689B6-FBFF-4CEE-A902-3F08352E1610}" type="parTrans" cxnId="{E000633C-A95B-4849-96D9-AEDD7AB08C80}">
      <dgm:prSet/>
      <dgm:spPr/>
      <dgm:t>
        <a:bodyPr/>
        <a:lstStyle/>
        <a:p>
          <a:endParaRPr lang="es-MX"/>
        </a:p>
      </dgm:t>
    </dgm:pt>
    <dgm:pt modelId="{97AD7C18-4404-40A4-9676-3941CB30AC5B}" type="sibTrans" cxnId="{E000633C-A95B-4849-96D9-AEDD7AB08C80}">
      <dgm:prSet/>
      <dgm:spPr/>
      <dgm:t>
        <a:bodyPr/>
        <a:lstStyle/>
        <a:p>
          <a:endParaRPr lang="es-MX"/>
        </a:p>
      </dgm:t>
    </dgm:pt>
    <dgm:pt modelId="{6E97F43A-B8C6-4774-B052-4032EA515265}">
      <dgm:prSet phldrT="[Texto]" custT="1"/>
      <dgm:spPr/>
      <dgm:t>
        <a:bodyPr/>
        <a:lstStyle/>
        <a:p>
          <a:r>
            <a:rPr lang="es-MX" sz="1100" dirty="0"/>
            <a:t>Establecer estrategias preventivas y terapéuticas con un enfoque ecológico y humanista.</a:t>
          </a:r>
        </a:p>
      </dgm:t>
    </dgm:pt>
    <dgm:pt modelId="{D9EA77AC-CDAE-4215-92A3-652FF2DCD01B}" type="parTrans" cxnId="{EEAFD02E-A59A-4F73-A472-94FAB1A384E4}">
      <dgm:prSet/>
      <dgm:spPr/>
      <dgm:t>
        <a:bodyPr/>
        <a:lstStyle/>
        <a:p>
          <a:endParaRPr lang="es-MX"/>
        </a:p>
      </dgm:t>
    </dgm:pt>
    <dgm:pt modelId="{81A62B94-EB1E-4CDB-BA87-FB659DD8A2A0}" type="sibTrans" cxnId="{EEAFD02E-A59A-4F73-A472-94FAB1A384E4}">
      <dgm:prSet/>
      <dgm:spPr/>
      <dgm:t>
        <a:bodyPr/>
        <a:lstStyle/>
        <a:p>
          <a:endParaRPr lang="es-MX"/>
        </a:p>
      </dgm:t>
    </dgm:pt>
    <dgm:pt modelId="{95D1680C-A3AD-452F-8560-CD792C8F26B7}">
      <dgm:prSet phldrT="[Texto]" custT="1"/>
      <dgm:spPr/>
      <dgm:t>
        <a:bodyPr/>
        <a:lstStyle/>
        <a:p>
          <a:r>
            <a:rPr lang="es-MX" sz="1100" dirty="0"/>
            <a:t>Atender de manera especial los factores individuales, escolares y familiares que propician la violencia.</a:t>
          </a:r>
        </a:p>
      </dgm:t>
    </dgm:pt>
    <dgm:pt modelId="{A8932718-D5C9-40DC-BD65-87D44265F782}" type="parTrans" cxnId="{45C08A5D-F1B7-4017-A00A-75C16473F20C}">
      <dgm:prSet/>
      <dgm:spPr/>
      <dgm:t>
        <a:bodyPr/>
        <a:lstStyle/>
        <a:p>
          <a:endParaRPr lang="es-MX"/>
        </a:p>
      </dgm:t>
    </dgm:pt>
    <dgm:pt modelId="{5F2432A2-B017-4C69-9022-F0988ADCF416}" type="sibTrans" cxnId="{45C08A5D-F1B7-4017-A00A-75C16473F20C}">
      <dgm:prSet/>
      <dgm:spPr/>
      <dgm:t>
        <a:bodyPr/>
        <a:lstStyle/>
        <a:p>
          <a:endParaRPr lang="es-MX"/>
        </a:p>
      </dgm:t>
    </dgm:pt>
    <dgm:pt modelId="{BA872222-74AB-4C03-8985-1152C0D88753}">
      <dgm:prSet phldrT="[Texto]"/>
      <dgm:spPr/>
      <dgm:t>
        <a:bodyPr/>
        <a:lstStyle/>
        <a:p>
          <a:r>
            <a:rPr lang="es-MX"/>
            <a:t>Intervención</a:t>
          </a:r>
        </a:p>
      </dgm:t>
    </dgm:pt>
    <dgm:pt modelId="{6CFED310-63EB-4083-AF96-8765EB06FE6E}" type="parTrans" cxnId="{650E8701-2A15-4D82-8E99-9F9CCAF67B44}">
      <dgm:prSet/>
      <dgm:spPr/>
      <dgm:t>
        <a:bodyPr/>
        <a:lstStyle/>
        <a:p>
          <a:endParaRPr lang="es-MX"/>
        </a:p>
      </dgm:t>
    </dgm:pt>
    <dgm:pt modelId="{8748F88C-1EFF-43AF-8678-B4DDC15E7900}" type="sibTrans" cxnId="{650E8701-2A15-4D82-8E99-9F9CCAF67B44}">
      <dgm:prSet/>
      <dgm:spPr/>
      <dgm:t>
        <a:bodyPr/>
        <a:lstStyle/>
        <a:p>
          <a:endParaRPr lang="es-MX"/>
        </a:p>
      </dgm:t>
    </dgm:pt>
    <dgm:pt modelId="{5F7B778C-2941-42EF-9105-79F2CC749FE0}">
      <dgm:prSet phldrT="[Texto]" custT="1"/>
      <dgm:spPr/>
      <dgm:t>
        <a:bodyPr/>
        <a:lstStyle/>
        <a:p>
          <a:pPr algn="l"/>
          <a:endParaRPr lang="es-MX" sz="1050" dirty="0"/>
        </a:p>
        <a:p>
          <a:pPr algn="l"/>
          <a:r>
            <a:rPr lang="es-MX" sz="1400" dirty="0"/>
            <a:t>Aplicación de las estrategias diseñadas por la comunidad escolar, los Consejos Escolares de Participación Social, con el apoyo de asesores técnico pedagógicos y supervisores.</a:t>
          </a:r>
        </a:p>
      </dgm:t>
    </dgm:pt>
    <dgm:pt modelId="{F0576108-664B-4065-B092-8E3A99130879}" type="parTrans" cxnId="{26DEA771-2C7E-4B04-B038-EF97E8E860C6}">
      <dgm:prSet/>
      <dgm:spPr/>
      <dgm:t>
        <a:bodyPr/>
        <a:lstStyle/>
        <a:p>
          <a:endParaRPr lang="es-MX"/>
        </a:p>
      </dgm:t>
    </dgm:pt>
    <dgm:pt modelId="{18B5B6D3-884C-446C-B1D4-E6C2CDEC7E1B}" type="sibTrans" cxnId="{26DEA771-2C7E-4B04-B038-EF97E8E860C6}">
      <dgm:prSet/>
      <dgm:spPr/>
      <dgm:t>
        <a:bodyPr/>
        <a:lstStyle/>
        <a:p>
          <a:endParaRPr lang="es-MX"/>
        </a:p>
      </dgm:t>
    </dgm:pt>
    <dgm:pt modelId="{70748654-8F49-4102-BC88-4F2273567AE5}">
      <dgm:prSet phldrT="[Texto]" custT="1"/>
      <dgm:spPr/>
      <dgm:t>
        <a:bodyPr/>
        <a:lstStyle/>
        <a:p>
          <a:r>
            <a:rPr lang="es-MX" sz="1100" dirty="0"/>
            <a:t>Identificar los factores que incrementan el riesgo de violencia en la escuela y de aquéllos que funcionan como escudo protector.</a:t>
          </a:r>
        </a:p>
      </dgm:t>
    </dgm:pt>
    <dgm:pt modelId="{CDDAA685-2BFF-434B-B509-9A5B58DA879E}" type="parTrans" cxnId="{3028D571-7D40-4591-A412-9C17873240AD}">
      <dgm:prSet/>
      <dgm:spPr/>
      <dgm:t>
        <a:bodyPr/>
        <a:lstStyle/>
        <a:p>
          <a:endParaRPr lang="es-MX"/>
        </a:p>
      </dgm:t>
    </dgm:pt>
    <dgm:pt modelId="{6903A7DC-CFF3-480D-BB7B-CF8F36AA2EC0}" type="sibTrans" cxnId="{3028D571-7D40-4591-A412-9C17873240AD}">
      <dgm:prSet/>
      <dgm:spPr/>
      <dgm:t>
        <a:bodyPr/>
        <a:lstStyle/>
        <a:p>
          <a:endParaRPr lang="es-MX"/>
        </a:p>
      </dgm:t>
    </dgm:pt>
    <dgm:pt modelId="{D08DB7A9-2517-4BF0-B04D-903047659B7B}">
      <dgm:prSet phldrT="[Texto]" custT="1"/>
      <dgm:spPr/>
      <dgm:t>
        <a:bodyPr/>
        <a:lstStyle/>
        <a:p>
          <a:r>
            <a:rPr lang="es-MX" sz="1100" dirty="0"/>
            <a:t>Analizar los procesos, prácticas, rutinas y estrategias mediante las cuales se produce y reproduce la violencia en la escuela. </a:t>
          </a:r>
        </a:p>
      </dgm:t>
    </dgm:pt>
    <dgm:pt modelId="{BD4C1896-2492-42CE-8F90-1033EE2FEAA9}" type="parTrans" cxnId="{979EB7E3-4191-4429-B675-31A46C62B86A}">
      <dgm:prSet/>
      <dgm:spPr/>
      <dgm:t>
        <a:bodyPr/>
        <a:lstStyle/>
        <a:p>
          <a:endParaRPr lang="es-MX"/>
        </a:p>
      </dgm:t>
    </dgm:pt>
    <dgm:pt modelId="{69E5BCD1-BE2A-40D9-97B0-609A34794C5F}" type="sibTrans" cxnId="{979EB7E3-4191-4429-B675-31A46C62B86A}">
      <dgm:prSet/>
      <dgm:spPr/>
      <dgm:t>
        <a:bodyPr/>
        <a:lstStyle/>
        <a:p>
          <a:endParaRPr lang="es-MX"/>
        </a:p>
      </dgm:t>
    </dgm:pt>
    <dgm:pt modelId="{3500C839-EAC4-4444-8AF9-EAF5D8B74FE1}">
      <dgm:prSet phldrT="[Texto]" custT="1"/>
      <dgm:spPr/>
      <dgm:t>
        <a:bodyPr/>
        <a:lstStyle/>
        <a:p>
          <a:r>
            <a:rPr lang="es-MX" sz="1100" dirty="0"/>
            <a:t>Propiciar la implicación de toda la comunidad educativa en el diseño de la intervención.</a:t>
          </a:r>
        </a:p>
      </dgm:t>
    </dgm:pt>
    <dgm:pt modelId="{41473F54-D251-4B12-A8F9-56727873D6EA}" type="parTrans" cxnId="{B41A6049-3423-49F5-9694-319AB3EF6E46}">
      <dgm:prSet/>
      <dgm:spPr/>
      <dgm:t>
        <a:bodyPr/>
        <a:lstStyle/>
        <a:p>
          <a:endParaRPr lang="es-MX"/>
        </a:p>
      </dgm:t>
    </dgm:pt>
    <dgm:pt modelId="{D4EDE9FF-08B6-4AFC-97A7-DB52690FA1A4}" type="sibTrans" cxnId="{B41A6049-3423-49F5-9694-319AB3EF6E46}">
      <dgm:prSet/>
      <dgm:spPr/>
      <dgm:t>
        <a:bodyPr/>
        <a:lstStyle/>
        <a:p>
          <a:endParaRPr lang="es-MX"/>
        </a:p>
      </dgm:t>
    </dgm:pt>
    <dgm:pt modelId="{F0DDEC5B-A26F-4196-980A-69EFB56B22DE}" type="pres">
      <dgm:prSet presAssocID="{6FF2FBFE-3944-4698-8182-7530844C43F4}" presName="Name0" presStyleCnt="0">
        <dgm:presLayoutVars>
          <dgm:dir/>
          <dgm:animOne val="branch"/>
          <dgm:animLvl val="lvl"/>
        </dgm:presLayoutVars>
      </dgm:prSet>
      <dgm:spPr/>
      <dgm:t>
        <a:bodyPr/>
        <a:lstStyle/>
        <a:p>
          <a:endParaRPr lang="es-MX"/>
        </a:p>
      </dgm:t>
    </dgm:pt>
    <dgm:pt modelId="{A62805BA-4E28-41E0-9FDF-FF84EA7E03A8}" type="pres">
      <dgm:prSet presAssocID="{BEB6BD19-C280-4786-BBFF-C8228910E7B4}" presName="chaos" presStyleCnt="0"/>
      <dgm:spPr/>
    </dgm:pt>
    <dgm:pt modelId="{F5A38399-EA9B-4A10-88C0-32A596E31F21}" type="pres">
      <dgm:prSet presAssocID="{BEB6BD19-C280-4786-BBFF-C8228910E7B4}" presName="parTx1" presStyleLbl="revTx" presStyleIdx="0" presStyleCnt="5"/>
      <dgm:spPr/>
      <dgm:t>
        <a:bodyPr/>
        <a:lstStyle/>
        <a:p>
          <a:endParaRPr lang="es-MX"/>
        </a:p>
      </dgm:t>
    </dgm:pt>
    <dgm:pt modelId="{3E72755E-C482-4641-B793-F6DC5EE8126D}" type="pres">
      <dgm:prSet presAssocID="{BEB6BD19-C280-4786-BBFF-C8228910E7B4}" presName="desTx1" presStyleLbl="revTx" presStyleIdx="1" presStyleCnt="5">
        <dgm:presLayoutVars>
          <dgm:bulletEnabled val="1"/>
        </dgm:presLayoutVars>
      </dgm:prSet>
      <dgm:spPr/>
      <dgm:t>
        <a:bodyPr/>
        <a:lstStyle/>
        <a:p>
          <a:endParaRPr lang="es-MX"/>
        </a:p>
      </dgm:t>
    </dgm:pt>
    <dgm:pt modelId="{4E802E18-0454-458B-B8FE-5EB1D3B3E653}" type="pres">
      <dgm:prSet presAssocID="{BEB6BD19-C280-4786-BBFF-C8228910E7B4}" presName="c1" presStyleLbl="node1" presStyleIdx="0" presStyleCnt="19"/>
      <dgm:spPr/>
    </dgm:pt>
    <dgm:pt modelId="{67B34FFA-8E3C-4CC5-9A23-BAD1B0001033}" type="pres">
      <dgm:prSet presAssocID="{BEB6BD19-C280-4786-BBFF-C8228910E7B4}" presName="c2" presStyleLbl="node1" presStyleIdx="1" presStyleCnt="19"/>
      <dgm:spPr/>
    </dgm:pt>
    <dgm:pt modelId="{7D9D4B59-B61B-4D19-8611-FCCD4BA4BD4F}" type="pres">
      <dgm:prSet presAssocID="{BEB6BD19-C280-4786-BBFF-C8228910E7B4}" presName="c3" presStyleLbl="node1" presStyleIdx="2" presStyleCnt="19"/>
      <dgm:spPr/>
    </dgm:pt>
    <dgm:pt modelId="{0EA26CA3-FBEF-48F4-B534-521A71E2A572}" type="pres">
      <dgm:prSet presAssocID="{BEB6BD19-C280-4786-BBFF-C8228910E7B4}" presName="c4" presStyleLbl="node1" presStyleIdx="3" presStyleCnt="19"/>
      <dgm:spPr/>
    </dgm:pt>
    <dgm:pt modelId="{44EABDCB-31D7-41EF-8106-04E98AC6A8E2}" type="pres">
      <dgm:prSet presAssocID="{BEB6BD19-C280-4786-BBFF-C8228910E7B4}" presName="c5" presStyleLbl="node1" presStyleIdx="4" presStyleCnt="19"/>
      <dgm:spPr/>
    </dgm:pt>
    <dgm:pt modelId="{F5ECBA7E-C944-44F9-851C-3F91C3C5B8B1}" type="pres">
      <dgm:prSet presAssocID="{BEB6BD19-C280-4786-BBFF-C8228910E7B4}" presName="c6" presStyleLbl="node1" presStyleIdx="5" presStyleCnt="19"/>
      <dgm:spPr/>
    </dgm:pt>
    <dgm:pt modelId="{2C39C414-C801-40F4-98C9-7ACD750F14EE}" type="pres">
      <dgm:prSet presAssocID="{BEB6BD19-C280-4786-BBFF-C8228910E7B4}" presName="c7" presStyleLbl="node1" presStyleIdx="6" presStyleCnt="19"/>
      <dgm:spPr/>
    </dgm:pt>
    <dgm:pt modelId="{C8882EA7-FB0E-468F-B110-01BC9474600F}" type="pres">
      <dgm:prSet presAssocID="{BEB6BD19-C280-4786-BBFF-C8228910E7B4}" presName="c8" presStyleLbl="node1" presStyleIdx="7" presStyleCnt="19"/>
      <dgm:spPr/>
    </dgm:pt>
    <dgm:pt modelId="{1CF9917D-295F-45D8-A879-D746D0F69FEA}" type="pres">
      <dgm:prSet presAssocID="{BEB6BD19-C280-4786-BBFF-C8228910E7B4}" presName="c9" presStyleLbl="node1" presStyleIdx="8" presStyleCnt="19"/>
      <dgm:spPr/>
    </dgm:pt>
    <dgm:pt modelId="{23EC28F5-464D-4EBB-8D55-8FC4DFE512D5}" type="pres">
      <dgm:prSet presAssocID="{BEB6BD19-C280-4786-BBFF-C8228910E7B4}" presName="c10" presStyleLbl="node1" presStyleIdx="9" presStyleCnt="19" custLinFactNeighborX="4137" custLinFactNeighborY="-6452"/>
      <dgm:spPr/>
    </dgm:pt>
    <dgm:pt modelId="{817A1613-6A85-47A5-AF86-0944F2E2C8F2}" type="pres">
      <dgm:prSet presAssocID="{BEB6BD19-C280-4786-BBFF-C8228910E7B4}" presName="c11" presStyleLbl="node1" presStyleIdx="10" presStyleCnt="19"/>
      <dgm:spPr/>
    </dgm:pt>
    <dgm:pt modelId="{84CDB954-107C-445E-B377-2B7A304F477C}" type="pres">
      <dgm:prSet presAssocID="{BEB6BD19-C280-4786-BBFF-C8228910E7B4}" presName="c12" presStyleLbl="node1" presStyleIdx="11" presStyleCnt="19"/>
      <dgm:spPr/>
    </dgm:pt>
    <dgm:pt modelId="{A804C9C0-512C-48DD-8F3F-46C5F58A6735}" type="pres">
      <dgm:prSet presAssocID="{BEB6BD19-C280-4786-BBFF-C8228910E7B4}" presName="c13" presStyleLbl="node1" presStyleIdx="12" presStyleCnt="19"/>
      <dgm:spPr/>
    </dgm:pt>
    <dgm:pt modelId="{094D2ECC-7386-4DD8-A2DC-5690E68080F5}" type="pres">
      <dgm:prSet presAssocID="{BEB6BD19-C280-4786-BBFF-C8228910E7B4}" presName="c14" presStyleLbl="node1" presStyleIdx="13" presStyleCnt="19"/>
      <dgm:spPr/>
    </dgm:pt>
    <dgm:pt modelId="{B010D2FF-BFC3-4735-BDA1-ACCAEF4C7658}" type="pres">
      <dgm:prSet presAssocID="{BEB6BD19-C280-4786-BBFF-C8228910E7B4}" presName="c15" presStyleLbl="node1" presStyleIdx="14" presStyleCnt="19"/>
      <dgm:spPr/>
    </dgm:pt>
    <dgm:pt modelId="{FAA7E30B-D181-4DDD-884E-B026E6800401}" type="pres">
      <dgm:prSet presAssocID="{BEB6BD19-C280-4786-BBFF-C8228910E7B4}" presName="c16" presStyleLbl="node1" presStyleIdx="15" presStyleCnt="19"/>
      <dgm:spPr/>
    </dgm:pt>
    <dgm:pt modelId="{BC25B740-2A41-42E9-9AE2-199245840868}" type="pres">
      <dgm:prSet presAssocID="{BEB6BD19-C280-4786-BBFF-C8228910E7B4}" presName="c17" presStyleLbl="node1" presStyleIdx="16" presStyleCnt="19"/>
      <dgm:spPr/>
    </dgm:pt>
    <dgm:pt modelId="{C38F1B6C-A8FB-4EBF-9294-E18F7ED6CCEA}" type="pres">
      <dgm:prSet presAssocID="{BEB6BD19-C280-4786-BBFF-C8228910E7B4}" presName="c18" presStyleLbl="node1" presStyleIdx="17" presStyleCnt="19"/>
      <dgm:spPr/>
    </dgm:pt>
    <dgm:pt modelId="{E6F5A80A-2B88-43BD-BAC7-AD4B89E7920F}" type="pres">
      <dgm:prSet presAssocID="{D3048B8E-B595-46CC-876B-6C00EF0C0F0B}" presName="chevronComposite1" presStyleCnt="0"/>
      <dgm:spPr/>
    </dgm:pt>
    <dgm:pt modelId="{C9D6745F-854B-4CC4-85CC-B1BBE0CC8792}" type="pres">
      <dgm:prSet presAssocID="{D3048B8E-B595-46CC-876B-6C00EF0C0F0B}" presName="chevron1" presStyleLbl="sibTrans2D1" presStyleIdx="0" presStyleCnt="2"/>
      <dgm:spPr/>
    </dgm:pt>
    <dgm:pt modelId="{EA72B2D9-5664-43FA-B018-E76325D6AA53}" type="pres">
      <dgm:prSet presAssocID="{D3048B8E-B595-46CC-876B-6C00EF0C0F0B}" presName="spChevron1" presStyleCnt="0"/>
      <dgm:spPr/>
    </dgm:pt>
    <dgm:pt modelId="{C1C9C22F-2B2A-41E9-A39D-593420FA82C8}" type="pres">
      <dgm:prSet presAssocID="{70304D35-02AE-4EF7-83C3-B0B870174E4C}" presName="middle" presStyleCnt="0"/>
      <dgm:spPr/>
    </dgm:pt>
    <dgm:pt modelId="{537B0DF6-1B4D-423E-86A4-F7E1DED207C7}" type="pres">
      <dgm:prSet presAssocID="{70304D35-02AE-4EF7-83C3-B0B870174E4C}" presName="parTxMid" presStyleLbl="revTx" presStyleIdx="2" presStyleCnt="5"/>
      <dgm:spPr/>
      <dgm:t>
        <a:bodyPr/>
        <a:lstStyle/>
        <a:p>
          <a:endParaRPr lang="es-MX"/>
        </a:p>
      </dgm:t>
    </dgm:pt>
    <dgm:pt modelId="{DC6B2B88-0E28-49A7-B4D7-62991131A26F}" type="pres">
      <dgm:prSet presAssocID="{70304D35-02AE-4EF7-83C3-B0B870174E4C}" presName="desTxMid" presStyleLbl="revTx" presStyleIdx="3" presStyleCnt="5">
        <dgm:presLayoutVars>
          <dgm:bulletEnabled val="1"/>
        </dgm:presLayoutVars>
      </dgm:prSet>
      <dgm:spPr/>
      <dgm:t>
        <a:bodyPr/>
        <a:lstStyle/>
        <a:p>
          <a:endParaRPr lang="es-MX"/>
        </a:p>
      </dgm:t>
    </dgm:pt>
    <dgm:pt modelId="{30DF59F5-5936-4747-82D6-FF631C191601}" type="pres">
      <dgm:prSet presAssocID="{70304D35-02AE-4EF7-83C3-B0B870174E4C}" presName="spMid" presStyleCnt="0"/>
      <dgm:spPr/>
    </dgm:pt>
    <dgm:pt modelId="{294BE03B-D648-4A1F-8435-E04F3BC24DDA}" type="pres">
      <dgm:prSet presAssocID="{97AD7C18-4404-40A4-9676-3941CB30AC5B}" presName="chevronComposite1" presStyleCnt="0"/>
      <dgm:spPr/>
    </dgm:pt>
    <dgm:pt modelId="{D1853589-D443-439D-9C55-3A9302279AD5}" type="pres">
      <dgm:prSet presAssocID="{97AD7C18-4404-40A4-9676-3941CB30AC5B}" presName="chevron1" presStyleLbl="sibTrans2D1" presStyleIdx="1" presStyleCnt="2"/>
      <dgm:spPr/>
    </dgm:pt>
    <dgm:pt modelId="{E8E9C31B-4721-42D0-A840-9EAA0A1F51FA}" type="pres">
      <dgm:prSet presAssocID="{97AD7C18-4404-40A4-9676-3941CB30AC5B}" presName="spChevron1" presStyleCnt="0"/>
      <dgm:spPr/>
    </dgm:pt>
    <dgm:pt modelId="{00C15629-7C15-4702-B977-A19DF4D77EDE}" type="pres">
      <dgm:prSet presAssocID="{BA872222-74AB-4C03-8985-1152C0D88753}" presName="last" presStyleCnt="0"/>
      <dgm:spPr/>
    </dgm:pt>
    <dgm:pt modelId="{619DC595-7A76-4411-9FC3-D6A2FC5C7C2F}" type="pres">
      <dgm:prSet presAssocID="{BA872222-74AB-4C03-8985-1152C0D88753}" presName="circleTx" presStyleLbl="node1" presStyleIdx="18" presStyleCnt="19"/>
      <dgm:spPr/>
      <dgm:t>
        <a:bodyPr/>
        <a:lstStyle/>
        <a:p>
          <a:endParaRPr lang="es-MX"/>
        </a:p>
      </dgm:t>
    </dgm:pt>
    <dgm:pt modelId="{E5212F17-4A4D-4EDC-A8BB-2410344A8CBA}" type="pres">
      <dgm:prSet presAssocID="{BA872222-74AB-4C03-8985-1152C0D88753}" presName="desTxN" presStyleLbl="revTx" presStyleIdx="4" presStyleCnt="5" custLinFactNeighborX="-2065" custLinFactNeighborY="15075">
        <dgm:presLayoutVars>
          <dgm:bulletEnabled val="1"/>
        </dgm:presLayoutVars>
      </dgm:prSet>
      <dgm:spPr/>
      <dgm:t>
        <a:bodyPr/>
        <a:lstStyle/>
        <a:p>
          <a:endParaRPr lang="es-MX"/>
        </a:p>
      </dgm:t>
    </dgm:pt>
    <dgm:pt modelId="{3BE544DF-1345-4B75-A788-2373F531B4A5}" type="pres">
      <dgm:prSet presAssocID="{BA872222-74AB-4C03-8985-1152C0D88753}" presName="spN" presStyleCnt="0"/>
      <dgm:spPr/>
    </dgm:pt>
  </dgm:ptLst>
  <dgm:cxnLst>
    <dgm:cxn modelId="{26DEA771-2C7E-4B04-B038-EF97E8E860C6}" srcId="{BA872222-74AB-4C03-8985-1152C0D88753}" destId="{5F7B778C-2941-42EF-9105-79F2CC749FE0}" srcOrd="0" destOrd="0" parTransId="{F0576108-664B-4065-B092-8E3A99130879}" sibTransId="{18B5B6D3-884C-446C-B1D4-E6C2CDEC7E1B}"/>
    <dgm:cxn modelId="{198915C9-B178-426F-A431-06915ABF1C78}" srcId="{6FF2FBFE-3944-4698-8182-7530844C43F4}" destId="{BEB6BD19-C280-4786-BBFF-C8228910E7B4}" srcOrd="0" destOrd="0" parTransId="{E3C08C9C-7F29-4AD5-B2FA-E75C4FCC8596}" sibTransId="{D3048B8E-B595-46CC-876B-6C00EF0C0F0B}"/>
    <dgm:cxn modelId="{29D6AB7C-AB58-4AE6-AA7F-E4D3A7BB8CB2}" srcId="{BEB6BD19-C280-4786-BBFF-C8228910E7B4}" destId="{B5BFA1CB-333F-4C40-BA99-367FB1B03B4D}" srcOrd="1" destOrd="0" parTransId="{B8480810-186B-4457-8978-F55C5B8FA149}" sibTransId="{C0FD1D22-1572-4B67-99E8-2A8BED2768B3}"/>
    <dgm:cxn modelId="{193B7AB6-5A9C-4188-B350-22EB2E19A634}" type="presOf" srcId="{32D31A00-C380-491C-BC73-57C2350E6384}" destId="{3E72755E-C482-4641-B793-F6DC5EE8126D}" srcOrd="0" destOrd="0" presId="urn:microsoft.com/office/officeart/2009/3/layout/RandomtoResultProcess"/>
    <dgm:cxn modelId="{85E9488A-A3D3-41DC-8CA0-B29A282B0824}" type="presOf" srcId="{B5BFA1CB-333F-4C40-BA99-367FB1B03B4D}" destId="{3E72755E-C482-4641-B793-F6DC5EE8126D}" srcOrd="0" destOrd="1" presId="urn:microsoft.com/office/officeart/2009/3/layout/RandomtoResultProcess"/>
    <dgm:cxn modelId="{209E7C08-BB25-4494-AD98-E61F05312034}" type="presOf" srcId="{6FF2FBFE-3944-4698-8182-7530844C43F4}" destId="{F0DDEC5B-A26F-4196-980A-69EFB56B22DE}" srcOrd="0" destOrd="0" presId="urn:microsoft.com/office/officeart/2009/3/layout/RandomtoResultProcess"/>
    <dgm:cxn modelId="{2D13907B-47CD-4639-A3D0-82D833191735}" type="presOf" srcId="{5F7B778C-2941-42EF-9105-79F2CC749FE0}" destId="{E5212F17-4A4D-4EDC-A8BB-2410344A8CBA}" srcOrd="0" destOrd="0" presId="urn:microsoft.com/office/officeart/2009/3/layout/RandomtoResultProcess"/>
    <dgm:cxn modelId="{E000633C-A95B-4849-96D9-AEDD7AB08C80}" srcId="{6FF2FBFE-3944-4698-8182-7530844C43F4}" destId="{70304D35-02AE-4EF7-83C3-B0B870174E4C}" srcOrd="1" destOrd="0" parTransId="{632689B6-FBFF-4CEE-A902-3F08352E1610}" sibTransId="{97AD7C18-4404-40A4-9676-3941CB30AC5B}"/>
    <dgm:cxn modelId="{E0DBFB2C-3C02-4D08-AAA4-86B9FE92DD48}" type="presOf" srcId="{BA872222-74AB-4C03-8985-1152C0D88753}" destId="{619DC595-7A76-4411-9FC3-D6A2FC5C7C2F}" srcOrd="0" destOrd="0" presId="urn:microsoft.com/office/officeart/2009/3/layout/RandomtoResultProcess"/>
    <dgm:cxn modelId="{0007AC65-866E-45DF-9063-9161049F4C5E}" type="presOf" srcId="{70304D35-02AE-4EF7-83C3-B0B870174E4C}" destId="{537B0DF6-1B4D-423E-86A4-F7E1DED207C7}" srcOrd="0" destOrd="0" presId="urn:microsoft.com/office/officeart/2009/3/layout/RandomtoResultProcess"/>
    <dgm:cxn modelId="{650E8701-2A15-4D82-8E99-9F9CCAF67B44}" srcId="{6FF2FBFE-3944-4698-8182-7530844C43F4}" destId="{BA872222-74AB-4C03-8985-1152C0D88753}" srcOrd="2" destOrd="0" parTransId="{6CFED310-63EB-4083-AF96-8765EB06FE6E}" sibTransId="{8748F88C-1EFF-43AF-8678-B4DDC15E7900}"/>
    <dgm:cxn modelId="{979EB7E3-4191-4429-B675-31A46C62B86A}" srcId="{BEB6BD19-C280-4786-BBFF-C8228910E7B4}" destId="{D08DB7A9-2517-4BF0-B04D-903047659B7B}" srcOrd="3" destOrd="0" parTransId="{BD4C1896-2492-42CE-8F90-1033EE2FEAA9}" sibTransId="{69E5BCD1-BE2A-40D9-97B0-609A34794C5F}"/>
    <dgm:cxn modelId="{EDF5F207-00BB-425D-BD1D-F1962D2AF6D7}" type="presOf" srcId="{95D1680C-A3AD-452F-8560-CD792C8F26B7}" destId="{DC6B2B88-0E28-49A7-B4D7-62991131A26F}" srcOrd="0" destOrd="1" presId="urn:microsoft.com/office/officeart/2009/3/layout/RandomtoResultProcess"/>
    <dgm:cxn modelId="{3028D571-7D40-4591-A412-9C17873240AD}" srcId="{BEB6BD19-C280-4786-BBFF-C8228910E7B4}" destId="{70748654-8F49-4102-BC88-4F2273567AE5}" srcOrd="2" destOrd="0" parTransId="{CDDAA685-2BFF-434B-B509-9A5B58DA879E}" sibTransId="{6903A7DC-CFF3-480D-BB7B-CF8F36AA2EC0}"/>
    <dgm:cxn modelId="{95FB9932-DA23-4BC2-A4B9-E5BD1F83F0ED}" type="presOf" srcId="{D08DB7A9-2517-4BF0-B04D-903047659B7B}" destId="{3E72755E-C482-4641-B793-F6DC5EE8126D}" srcOrd="0" destOrd="3" presId="urn:microsoft.com/office/officeart/2009/3/layout/RandomtoResultProcess"/>
    <dgm:cxn modelId="{B41A6049-3423-49F5-9694-319AB3EF6E46}" srcId="{70304D35-02AE-4EF7-83C3-B0B870174E4C}" destId="{3500C839-EAC4-4444-8AF9-EAF5D8B74FE1}" srcOrd="2" destOrd="0" parTransId="{41473F54-D251-4B12-A8F9-56727873D6EA}" sibTransId="{D4EDE9FF-08B6-4AFC-97A7-DB52690FA1A4}"/>
    <dgm:cxn modelId="{8E970333-0179-4848-B225-379E3576D39D}" type="presOf" srcId="{BEB6BD19-C280-4786-BBFF-C8228910E7B4}" destId="{F5A38399-EA9B-4A10-88C0-32A596E31F21}" srcOrd="0" destOrd="0" presId="urn:microsoft.com/office/officeart/2009/3/layout/RandomtoResultProcess"/>
    <dgm:cxn modelId="{8CCA8A21-E508-41A8-8B93-6DED09E17147}" type="presOf" srcId="{3500C839-EAC4-4444-8AF9-EAF5D8B74FE1}" destId="{DC6B2B88-0E28-49A7-B4D7-62991131A26F}" srcOrd="0" destOrd="2" presId="urn:microsoft.com/office/officeart/2009/3/layout/RandomtoResultProcess"/>
    <dgm:cxn modelId="{4640F9B5-ED3E-4951-B74A-3719C5C5BC37}" type="presOf" srcId="{70748654-8F49-4102-BC88-4F2273567AE5}" destId="{3E72755E-C482-4641-B793-F6DC5EE8126D}" srcOrd="0" destOrd="2" presId="urn:microsoft.com/office/officeart/2009/3/layout/RandomtoResultProcess"/>
    <dgm:cxn modelId="{EEAFD02E-A59A-4F73-A472-94FAB1A384E4}" srcId="{70304D35-02AE-4EF7-83C3-B0B870174E4C}" destId="{6E97F43A-B8C6-4774-B052-4032EA515265}" srcOrd="0" destOrd="0" parTransId="{D9EA77AC-CDAE-4215-92A3-652FF2DCD01B}" sibTransId="{81A62B94-EB1E-4CDB-BA87-FB659DD8A2A0}"/>
    <dgm:cxn modelId="{526A8FF7-A182-495B-9943-7C15B399CC6C}" type="presOf" srcId="{6E97F43A-B8C6-4774-B052-4032EA515265}" destId="{DC6B2B88-0E28-49A7-B4D7-62991131A26F}" srcOrd="0" destOrd="0" presId="urn:microsoft.com/office/officeart/2009/3/layout/RandomtoResultProcess"/>
    <dgm:cxn modelId="{1F17C4F9-9491-4D14-9914-0D405472F85B}" srcId="{BEB6BD19-C280-4786-BBFF-C8228910E7B4}" destId="{32D31A00-C380-491C-BC73-57C2350E6384}" srcOrd="0" destOrd="0" parTransId="{EF7275B2-D677-4B75-9E5E-16E4D9C58219}" sibTransId="{CE297E66-A2C6-479F-BDD4-FDFB13188415}"/>
    <dgm:cxn modelId="{45C08A5D-F1B7-4017-A00A-75C16473F20C}" srcId="{70304D35-02AE-4EF7-83C3-B0B870174E4C}" destId="{95D1680C-A3AD-452F-8560-CD792C8F26B7}" srcOrd="1" destOrd="0" parTransId="{A8932718-D5C9-40DC-BD65-87D44265F782}" sibTransId="{5F2432A2-B017-4C69-9022-F0988ADCF416}"/>
    <dgm:cxn modelId="{47CDC9DF-D7C4-47E1-AFE1-174584430136}" type="presParOf" srcId="{F0DDEC5B-A26F-4196-980A-69EFB56B22DE}" destId="{A62805BA-4E28-41E0-9FDF-FF84EA7E03A8}" srcOrd="0" destOrd="0" presId="urn:microsoft.com/office/officeart/2009/3/layout/RandomtoResultProcess"/>
    <dgm:cxn modelId="{DEBFAEBB-0126-4AAE-956D-A670600254F4}" type="presParOf" srcId="{A62805BA-4E28-41E0-9FDF-FF84EA7E03A8}" destId="{F5A38399-EA9B-4A10-88C0-32A596E31F21}" srcOrd="0" destOrd="0" presId="urn:microsoft.com/office/officeart/2009/3/layout/RandomtoResultProcess"/>
    <dgm:cxn modelId="{5EA6C8E5-F09E-42DB-B727-5E84BEC97B94}" type="presParOf" srcId="{A62805BA-4E28-41E0-9FDF-FF84EA7E03A8}" destId="{3E72755E-C482-4641-B793-F6DC5EE8126D}" srcOrd="1" destOrd="0" presId="urn:microsoft.com/office/officeart/2009/3/layout/RandomtoResultProcess"/>
    <dgm:cxn modelId="{B43F0745-5C05-43F9-A203-9993DABA2458}" type="presParOf" srcId="{A62805BA-4E28-41E0-9FDF-FF84EA7E03A8}" destId="{4E802E18-0454-458B-B8FE-5EB1D3B3E653}" srcOrd="2" destOrd="0" presId="urn:microsoft.com/office/officeart/2009/3/layout/RandomtoResultProcess"/>
    <dgm:cxn modelId="{70A7809A-44FA-497D-BFCE-894321015EA0}" type="presParOf" srcId="{A62805BA-4E28-41E0-9FDF-FF84EA7E03A8}" destId="{67B34FFA-8E3C-4CC5-9A23-BAD1B0001033}" srcOrd="3" destOrd="0" presId="urn:microsoft.com/office/officeart/2009/3/layout/RandomtoResultProcess"/>
    <dgm:cxn modelId="{A3D479AE-E7F8-4E1D-8F50-56B3E0656C30}" type="presParOf" srcId="{A62805BA-4E28-41E0-9FDF-FF84EA7E03A8}" destId="{7D9D4B59-B61B-4D19-8611-FCCD4BA4BD4F}" srcOrd="4" destOrd="0" presId="urn:microsoft.com/office/officeart/2009/3/layout/RandomtoResultProcess"/>
    <dgm:cxn modelId="{8A6963E2-9DC5-4981-B836-8646C96C0F7D}" type="presParOf" srcId="{A62805BA-4E28-41E0-9FDF-FF84EA7E03A8}" destId="{0EA26CA3-FBEF-48F4-B534-521A71E2A572}" srcOrd="5" destOrd="0" presId="urn:microsoft.com/office/officeart/2009/3/layout/RandomtoResultProcess"/>
    <dgm:cxn modelId="{57641787-8F22-4A5B-A89A-A6E1C62EDCD1}" type="presParOf" srcId="{A62805BA-4E28-41E0-9FDF-FF84EA7E03A8}" destId="{44EABDCB-31D7-41EF-8106-04E98AC6A8E2}" srcOrd="6" destOrd="0" presId="urn:microsoft.com/office/officeart/2009/3/layout/RandomtoResultProcess"/>
    <dgm:cxn modelId="{72A96857-3062-4139-8AAB-896A0101F75C}" type="presParOf" srcId="{A62805BA-4E28-41E0-9FDF-FF84EA7E03A8}" destId="{F5ECBA7E-C944-44F9-851C-3F91C3C5B8B1}" srcOrd="7" destOrd="0" presId="urn:microsoft.com/office/officeart/2009/3/layout/RandomtoResultProcess"/>
    <dgm:cxn modelId="{3A24C28A-8603-44A0-9699-67DA5BBBE20C}" type="presParOf" srcId="{A62805BA-4E28-41E0-9FDF-FF84EA7E03A8}" destId="{2C39C414-C801-40F4-98C9-7ACD750F14EE}" srcOrd="8" destOrd="0" presId="urn:microsoft.com/office/officeart/2009/3/layout/RandomtoResultProcess"/>
    <dgm:cxn modelId="{59E9B6F2-ABFD-44A4-942C-649DF5AFEDF6}" type="presParOf" srcId="{A62805BA-4E28-41E0-9FDF-FF84EA7E03A8}" destId="{C8882EA7-FB0E-468F-B110-01BC9474600F}" srcOrd="9" destOrd="0" presId="urn:microsoft.com/office/officeart/2009/3/layout/RandomtoResultProcess"/>
    <dgm:cxn modelId="{4309FB0F-ABFA-46F3-AEC5-3458379BE9A2}" type="presParOf" srcId="{A62805BA-4E28-41E0-9FDF-FF84EA7E03A8}" destId="{1CF9917D-295F-45D8-A879-D746D0F69FEA}" srcOrd="10" destOrd="0" presId="urn:microsoft.com/office/officeart/2009/3/layout/RandomtoResultProcess"/>
    <dgm:cxn modelId="{E777592D-263D-4E45-8CC8-D2196FBDAD82}" type="presParOf" srcId="{A62805BA-4E28-41E0-9FDF-FF84EA7E03A8}" destId="{23EC28F5-464D-4EBB-8D55-8FC4DFE512D5}" srcOrd="11" destOrd="0" presId="urn:microsoft.com/office/officeart/2009/3/layout/RandomtoResultProcess"/>
    <dgm:cxn modelId="{38A53195-3E65-45C4-9EAA-0FB1A6E62BF6}" type="presParOf" srcId="{A62805BA-4E28-41E0-9FDF-FF84EA7E03A8}" destId="{817A1613-6A85-47A5-AF86-0944F2E2C8F2}" srcOrd="12" destOrd="0" presId="urn:microsoft.com/office/officeart/2009/3/layout/RandomtoResultProcess"/>
    <dgm:cxn modelId="{E7E59391-19EE-473E-9AD2-3482CCB5B071}" type="presParOf" srcId="{A62805BA-4E28-41E0-9FDF-FF84EA7E03A8}" destId="{84CDB954-107C-445E-B377-2B7A304F477C}" srcOrd="13" destOrd="0" presId="urn:microsoft.com/office/officeart/2009/3/layout/RandomtoResultProcess"/>
    <dgm:cxn modelId="{41E34AA8-225B-4025-93A1-2F1DF6AC3BE4}" type="presParOf" srcId="{A62805BA-4E28-41E0-9FDF-FF84EA7E03A8}" destId="{A804C9C0-512C-48DD-8F3F-46C5F58A6735}" srcOrd="14" destOrd="0" presId="urn:microsoft.com/office/officeart/2009/3/layout/RandomtoResultProcess"/>
    <dgm:cxn modelId="{EC558BCD-AC2A-41B0-B3B6-56E21C353156}" type="presParOf" srcId="{A62805BA-4E28-41E0-9FDF-FF84EA7E03A8}" destId="{094D2ECC-7386-4DD8-A2DC-5690E68080F5}" srcOrd="15" destOrd="0" presId="urn:microsoft.com/office/officeart/2009/3/layout/RandomtoResultProcess"/>
    <dgm:cxn modelId="{3EF6C997-A9A8-48A3-8159-7128D118445F}" type="presParOf" srcId="{A62805BA-4E28-41E0-9FDF-FF84EA7E03A8}" destId="{B010D2FF-BFC3-4735-BDA1-ACCAEF4C7658}" srcOrd="16" destOrd="0" presId="urn:microsoft.com/office/officeart/2009/3/layout/RandomtoResultProcess"/>
    <dgm:cxn modelId="{024824CF-239E-451D-9398-9C2A6B068CDD}" type="presParOf" srcId="{A62805BA-4E28-41E0-9FDF-FF84EA7E03A8}" destId="{FAA7E30B-D181-4DDD-884E-B026E6800401}" srcOrd="17" destOrd="0" presId="urn:microsoft.com/office/officeart/2009/3/layout/RandomtoResultProcess"/>
    <dgm:cxn modelId="{F47D615C-7212-4AE0-A1B2-59769D3D0319}" type="presParOf" srcId="{A62805BA-4E28-41E0-9FDF-FF84EA7E03A8}" destId="{BC25B740-2A41-42E9-9AE2-199245840868}" srcOrd="18" destOrd="0" presId="urn:microsoft.com/office/officeart/2009/3/layout/RandomtoResultProcess"/>
    <dgm:cxn modelId="{838A7ABA-6C1A-47E9-AAB8-BF70F507B9E8}" type="presParOf" srcId="{A62805BA-4E28-41E0-9FDF-FF84EA7E03A8}" destId="{C38F1B6C-A8FB-4EBF-9294-E18F7ED6CCEA}" srcOrd="19" destOrd="0" presId="urn:microsoft.com/office/officeart/2009/3/layout/RandomtoResultProcess"/>
    <dgm:cxn modelId="{285F15C9-9777-443F-A765-A5CB0A8A9F61}" type="presParOf" srcId="{F0DDEC5B-A26F-4196-980A-69EFB56B22DE}" destId="{E6F5A80A-2B88-43BD-BAC7-AD4B89E7920F}" srcOrd="1" destOrd="0" presId="urn:microsoft.com/office/officeart/2009/3/layout/RandomtoResultProcess"/>
    <dgm:cxn modelId="{0C2F0223-F954-43E9-A2CD-2D94C60291C9}" type="presParOf" srcId="{E6F5A80A-2B88-43BD-BAC7-AD4B89E7920F}" destId="{C9D6745F-854B-4CC4-85CC-B1BBE0CC8792}" srcOrd="0" destOrd="0" presId="urn:microsoft.com/office/officeart/2009/3/layout/RandomtoResultProcess"/>
    <dgm:cxn modelId="{FACEBCF1-113C-4EF1-A46A-EA0C3D2C2B8C}" type="presParOf" srcId="{E6F5A80A-2B88-43BD-BAC7-AD4B89E7920F}" destId="{EA72B2D9-5664-43FA-B018-E76325D6AA53}" srcOrd="1" destOrd="0" presId="urn:microsoft.com/office/officeart/2009/3/layout/RandomtoResultProcess"/>
    <dgm:cxn modelId="{48F2B2C7-8F88-4890-889C-7D4C02B896EF}" type="presParOf" srcId="{F0DDEC5B-A26F-4196-980A-69EFB56B22DE}" destId="{C1C9C22F-2B2A-41E9-A39D-593420FA82C8}" srcOrd="2" destOrd="0" presId="urn:microsoft.com/office/officeart/2009/3/layout/RandomtoResultProcess"/>
    <dgm:cxn modelId="{54849733-0294-409B-813C-0F0612026B71}" type="presParOf" srcId="{C1C9C22F-2B2A-41E9-A39D-593420FA82C8}" destId="{537B0DF6-1B4D-423E-86A4-F7E1DED207C7}" srcOrd="0" destOrd="0" presId="urn:microsoft.com/office/officeart/2009/3/layout/RandomtoResultProcess"/>
    <dgm:cxn modelId="{580A8967-F802-4F92-AECA-53188BDF86AF}" type="presParOf" srcId="{C1C9C22F-2B2A-41E9-A39D-593420FA82C8}" destId="{DC6B2B88-0E28-49A7-B4D7-62991131A26F}" srcOrd="1" destOrd="0" presId="urn:microsoft.com/office/officeart/2009/3/layout/RandomtoResultProcess"/>
    <dgm:cxn modelId="{DC1D17EF-3F78-4B9D-BF30-BFFDD653CB2D}" type="presParOf" srcId="{C1C9C22F-2B2A-41E9-A39D-593420FA82C8}" destId="{30DF59F5-5936-4747-82D6-FF631C191601}" srcOrd="2" destOrd="0" presId="urn:microsoft.com/office/officeart/2009/3/layout/RandomtoResultProcess"/>
    <dgm:cxn modelId="{2C720D9B-A4B5-4A8C-A5D7-3FAFC3C74D36}" type="presParOf" srcId="{F0DDEC5B-A26F-4196-980A-69EFB56B22DE}" destId="{294BE03B-D648-4A1F-8435-E04F3BC24DDA}" srcOrd="3" destOrd="0" presId="urn:microsoft.com/office/officeart/2009/3/layout/RandomtoResultProcess"/>
    <dgm:cxn modelId="{A9720F75-69CD-4AA1-A67C-80F8B74F2981}" type="presParOf" srcId="{294BE03B-D648-4A1F-8435-E04F3BC24DDA}" destId="{D1853589-D443-439D-9C55-3A9302279AD5}" srcOrd="0" destOrd="0" presId="urn:microsoft.com/office/officeart/2009/3/layout/RandomtoResultProcess"/>
    <dgm:cxn modelId="{AAA26288-0715-4BD0-BBB8-1F9E1684E441}" type="presParOf" srcId="{294BE03B-D648-4A1F-8435-E04F3BC24DDA}" destId="{E8E9C31B-4721-42D0-A840-9EAA0A1F51FA}" srcOrd="1" destOrd="0" presId="urn:microsoft.com/office/officeart/2009/3/layout/RandomtoResultProcess"/>
    <dgm:cxn modelId="{3F85D897-623A-41BC-8F00-821B8D5D3845}" type="presParOf" srcId="{F0DDEC5B-A26F-4196-980A-69EFB56B22DE}" destId="{00C15629-7C15-4702-B977-A19DF4D77EDE}" srcOrd="4" destOrd="0" presId="urn:microsoft.com/office/officeart/2009/3/layout/RandomtoResultProcess"/>
    <dgm:cxn modelId="{FF5F8E6F-869D-4E8B-8C5E-5E84B06CDB4C}" type="presParOf" srcId="{00C15629-7C15-4702-B977-A19DF4D77EDE}" destId="{619DC595-7A76-4411-9FC3-D6A2FC5C7C2F}" srcOrd="0" destOrd="0" presId="urn:microsoft.com/office/officeart/2009/3/layout/RandomtoResultProcess"/>
    <dgm:cxn modelId="{DC8F859D-178B-4CE2-A764-B2EB30BD1955}" type="presParOf" srcId="{00C15629-7C15-4702-B977-A19DF4D77EDE}" destId="{E5212F17-4A4D-4EDC-A8BB-2410344A8CBA}" srcOrd="1" destOrd="0" presId="urn:microsoft.com/office/officeart/2009/3/layout/RandomtoResultProcess"/>
    <dgm:cxn modelId="{6B6E5CB2-0AD8-49F1-BF5A-4494B5761D22}" type="presParOf" srcId="{00C15629-7C15-4702-B977-A19DF4D77EDE}" destId="{3BE544DF-1345-4B75-A788-2373F531B4A5}" srcOrd="2" destOrd="0" presId="urn:microsoft.com/office/officeart/2009/3/layout/RandomtoResult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8BB7A43-4398-4AD0-9061-8EFB0B83D464}" type="doc">
      <dgm:prSet loTypeId="urn:microsoft.com/office/officeart/2005/8/layout/cycle6" loCatId="cycle" qsTypeId="urn:microsoft.com/office/officeart/2005/8/quickstyle/simple1" qsCatId="simple" csTypeId="urn:microsoft.com/office/officeart/2005/8/colors/colorful2" csCatId="colorful" phldr="1"/>
      <dgm:spPr/>
    </dgm:pt>
    <dgm:pt modelId="{E34F0757-EDAC-4A06-8BD3-56A07543CDE5}">
      <dgm:prSet phldrT="[Texto]"/>
      <dgm:spPr/>
      <dgm:t>
        <a:bodyPr/>
        <a:lstStyle/>
        <a:p>
          <a:r>
            <a:rPr lang="es-ES" dirty="0" smtClean="0"/>
            <a:t>Acciones institucionales</a:t>
          </a:r>
          <a:endParaRPr lang="es-ES" dirty="0"/>
        </a:p>
      </dgm:t>
    </dgm:pt>
    <dgm:pt modelId="{F4DCF4C4-0695-42D1-9663-85309C45A6FB}" type="parTrans" cxnId="{55B4704B-FD6C-4C2A-9E0C-A097EB725BD6}">
      <dgm:prSet/>
      <dgm:spPr/>
      <dgm:t>
        <a:bodyPr/>
        <a:lstStyle/>
        <a:p>
          <a:endParaRPr lang="es-ES"/>
        </a:p>
      </dgm:t>
    </dgm:pt>
    <dgm:pt modelId="{4514C366-2D4A-45B1-B25C-4DD8E956BEA6}" type="sibTrans" cxnId="{55B4704B-FD6C-4C2A-9E0C-A097EB725BD6}">
      <dgm:prSet/>
      <dgm:spPr/>
      <dgm:t>
        <a:bodyPr/>
        <a:lstStyle/>
        <a:p>
          <a:endParaRPr lang="es-ES"/>
        </a:p>
      </dgm:t>
    </dgm:pt>
    <dgm:pt modelId="{4001973A-B076-4EDC-A2F7-74A7BA6AB84D}">
      <dgm:prSet phldrT="[Texto]"/>
      <dgm:spPr>
        <a:solidFill>
          <a:srgbClr val="5B5E9B"/>
        </a:solidFill>
      </dgm:spPr>
      <dgm:t>
        <a:bodyPr/>
        <a:lstStyle/>
        <a:p>
          <a:r>
            <a:rPr lang="es-ES" dirty="0" smtClean="0"/>
            <a:t>Acciones formativas en el espacio de las asignaturas</a:t>
          </a:r>
          <a:endParaRPr lang="es-ES" dirty="0"/>
        </a:p>
      </dgm:t>
    </dgm:pt>
    <dgm:pt modelId="{4D6292B2-E03F-4A62-AE1A-E43FD3EE02B8}" type="parTrans" cxnId="{7FF5C8B6-D1E4-4FDE-B1AA-C88D4A5CC01E}">
      <dgm:prSet/>
      <dgm:spPr/>
      <dgm:t>
        <a:bodyPr/>
        <a:lstStyle/>
        <a:p>
          <a:endParaRPr lang="es-ES"/>
        </a:p>
      </dgm:t>
    </dgm:pt>
    <dgm:pt modelId="{088D8656-A714-4E9A-8CA0-DD9AC49301DC}" type="sibTrans" cxnId="{7FF5C8B6-D1E4-4FDE-B1AA-C88D4A5CC01E}">
      <dgm:prSet/>
      <dgm:spPr/>
      <dgm:t>
        <a:bodyPr/>
        <a:lstStyle/>
        <a:p>
          <a:endParaRPr lang="es-ES"/>
        </a:p>
      </dgm:t>
    </dgm:pt>
    <dgm:pt modelId="{BAED3FDD-7457-4C17-8C50-573902A3E109}">
      <dgm:prSet phldrT="[Texto]"/>
      <dgm:spPr>
        <a:solidFill>
          <a:srgbClr val="868300"/>
        </a:solidFill>
      </dgm:spPr>
      <dgm:t>
        <a:bodyPr/>
        <a:lstStyle/>
        <a:p>
          <a:r>
            <a:rPr lang="es-ES" dirty="0" smtClean="0"/>
            <a:t>Acciones recreativas</a:t>
          </a:r>
          <a:endParaRPr lang="es-ES" dirty="0"/>
        </a:p>
      </dgm:t>
    </dgm:pt>
    <dgm:pt modelId="{8125375F-A57E-41A1-8172-848A5DB92CA6}" type="parTrans" cxnId="{A7754CA0-2EFF-4CF4-B1A9-814AF0375139}">
      <dgm:prSet/>
      <dgm:spPr/>
      <dgm:t>
        <a:bodyPr/>
        <a:lstStyle/>
        <a:p>
          <a:endParaRPr lang="es-ES"/>
        </a:p>
      </dgm:t>
    </dgm:pt>
    <dgm:pt modelId="{D76223E0-7A25-44A0-ADBE-237C877F9C57}" type="sibTrans" cxnId="{A7754CA0-2EFF-4CF4-B1A9-814AF0375139}">
      <dgm:prSet/>
      <dgm:spPr/>
      <dgm:t>
        <a:bodyPr/>
        <a:lstStyle/>
        <a:p>
          <a:endParaRPr lang="es-ES"/>
        </a:p>
      </dgm:t>
    </dgm:pt>
    <dgm:pt modelId="{57291152-ADFB-4258-AEBF-9D43AB4F1476}">
      <dgm:prSet phldrT="[Texto]"/>
      <dgm:spPr/>
      <dgm:t>
        <a:bodyPr/>
        <a:lstStyle/>
        <a:p>
          <a:r>
            <a:rPr lang="es-ES" dirty="0" smtClean="0"/>
            <a:t>Acciones entre pares</a:t>
          </a:r>
          <a:endParaRPr lang="es-ES" dirty="0"/>
        </a:p>
      </dgm:t>
    </dgm:pt>
    <dgm:pt modelId="{249027E7-D426-462C-8FCD-730AE3DB2FEA}" type="parTrans" cxnId="{2099624F-7E10-4C6C-9E97-4A50976FC0A0}">
      <dgm:prSet/>
      <dgm:spPr/>
      <dgm:t>
        <a:bodyPr/>
        <a:lstStyle/>
        <a:p>
          <a:endParaRPr lang="es-ES"/>
        </a:p>
      </dgm:t>
    </dgm:pt>
    <dgm:pt modelId="{FA07B03F-7D48-447F-BFE0-3AE12D792D57}" type="sibTrans" cxnId="{2099624F-7E10-4C6C-9E97-4A50976FC0A0}">
      <dgm:prSet/>
      <dgm:spPr/>
      <dgm:t>
        <a:bodyPr/>
        <a:lstStyle/>
        <a:p>
          <a:endParaRPr lang="es-ES"/>
        </a:p>
      </dgm:t>
    </dgm:pt>
    <dgm:pt modelId="{D36B0C0A-B692-41A4-9C00-E79B9B36B00A}" type="pres">
      <dgm:prSet presAssocID="{98BB7A43-4398-4AD0-9061-8EFB0B83D464}" presName="cycle" presStyleCnt="0">
        <dgm:presLayoutVars>
          <dgm:dir/>
          <dgm:resizeHandles val="exact"/>
        </dgm:presLayoutVars>
      </dgm:prSet>
      <dgm:spPr/>
    </dgm:pt>
    <dgm:pt modelId="{FEC935C5-270C-4FEE-8B98-B7465C65B8C0}" type="pres">
      <dgm:prSet presAssocID="{E34F0757-EDAC-4A06-8BD3-56A07543CDE5}" presName="node" presStyleLbl="node1" presStyleIdx="0" presStyleCnt="4">
        <dgm:presLayoutVars>
          <dgm:bulletEnabled val="1"/>
        </dgm:presLayoutVars>
      </dgm:prSet>
      <dgm:spPr/>
      <dgm:t>
        <a:bodyPr/>
        <a:lstStyle/>
        <a:p>
          <a:endParaRPr lang="es-MX"/>
        </a:p>
      </dgm:t>
    </dgm:pt>
    <dgm:pt modelId="{883EDBFD-768B-4CFA-967E-A96D041FC114}" type="pres">
      <dgm:prSet presAssocID="{E34F0757-EDAC-4A06-8BD3-56A07543CDE5}" presName="spNode" presStyleCnt="0"/>
      <dgm:spPr/>
    </dgm:pt>
    <dgm:pt modelId="{79F0CEF8-2107-49F7-A113-28824B9DFE75}" type="pres">
      <dgm:prSet presAssocID="{4514C366-2D4A-45B1-B25C-4DD8E956BEA6}" presName="sibTrans" presStyleLbl="sibTrans1D1" presStyleIdx="0" presStyleCnt="4"/>
      <dgm:spPr/>
      <dgm:t>
        <a:bodyPr/>
        <a:lstStyle/>
        <a:p>
          <a:endParaRPr lang="es-MX"/>
        </a:p>
      </dgm:t>
    </dgm:pt>
    <dgm:pt modelId="{126FD48D-B464-4CB6-9CE2-79475C6C9D68}" type="pres">
      <dgm:prSet presAssocID="{4001973A-B076-4EDC-A2F7-74A7BA6AB84D}" presName="node" presStyleLbl="node1" presStyleIdx="1" presStyleCnt="4">
        <dgm:presLayoutVars>
          <dgm:bulletEnabled val="1"/>
        </dgm:presLayoutVars>
      </dgm:prSet>
      <dgm:spPr/>
      <dgm:t>
        <a:bodyPr/>
        <a:lstStyle/>
        <a:p>
          <a:endParaRPr lang="es-MX"/>
        </a:p>
      </dgm:t>
    </dgm:pt>
    <dgm:pt modelId="{38B1425C-1B02-418E-9B36-6A143FFF0E0A}" type="pres">
      <dgm:prSet presAssocID="{4001973A-B076-4EDC-A2F7-74A7BA6AB84D}" presName="spNode" presStyleCnt="0"/>
      <dgm:spPr/>
    </dgm:pt>
    <dgm:pt modelId="{8E352E6B-C8C3-40DB-8BB2-574247841A1F}" type="pres">
      <dgm:prSet presAssocID="{088D8656-A714-4E9A-8CA0-DD9AC49301DC}" presName="sibTrans" presStyleLbl="sibTrans1D1" presStyleIdx="1" presStyleCnt="4"/>
      <dgm:spPr/>
      <dgm:t>
        <a:bodyPr/>
        <a:lstStyle/>
        <a:p>
          <a:endParaRPr lang="es-MX"/>
        </a:p>
      </dgm:t>
    </dgm:pt>
    <dgm:pt modelId="{7F9155B8-F375-42F8-BDF6-345D9B1972E4}" type="pres">
      <dgm:prSet presAssocID="{BAED3FDD-7457-4C17-8C50-573902A3E109}" presName="node" presStyleLbl="node1" presStyleIdx="2" presStyleCnt="4">
        <dgm:presLayoutVars>
          <dgm:bulletEnabled val="1"/>
        </dgm:presLayoutVars>
      </dgm:prSet>
      <dgm:spPr/>
      <dgm:t>
        <a:bodyPr/>
        <a:lstStyle/>
        <a:p>
          <a:endParaRPr lang="es-MX"/>
        </a:p>
      </dgm:t>
    </dgm:pt>
    <dgm:pt modelId="{F753910B-7BE4-4D3C-A406-82DD2496710F}" type="pres">
      <dgm:prSet presAssocID="{BAED3FDD-7457-4C17-8C50-573902A3E109}" presName="spNode" presStyleCnt="0"/>
      <dgm:spPr/>
    </dgm:pt>
    <dgm:pt modelId="{4C088624-2167-4B1F-BEE4-CA1CE8605603}" type="pres">
      <dgm:prSet presAssocID="{D76223E0-7A25-44A0-ADBE-237C877F9C57}" presName="sibTrans" presStyleLbl="sibTrans1D1" presStyleIdx="2" presStyleCnt="4"/>
      <dgm:spPr/>
      <dgm:t>
        <a:bodyPr/>
        <a:lstStyle/>
        <a:p>
          <a:endParaRPr lang="es-MX"/>
        </a:p>
      </dgm:t>
    </dgm:pt>
    <dgm:pt modelId="{8BAE9BB7-10C4-4E2B-9069-9A2A6F9ACA5F}" type="pres">
      <dgm:prSet presAssocID="{57291152-ADFB-4258-AEBF-9D43AB4F1476}" presName="node" presStyleLbl="node1" presStyleIdx="3" presStyleCnt="4">
        <dgm:presLayoutVars>
          <dgm:bulletEnabled val="1"/>
        </dgm:presLayoutVars>
      </dgm:prSet>
      <dgm:spPr/>
      <dgm:t>
        <a:bodyPr/>
        <a:lstStyle/>
        <a:p>
          <a:endParaRPr lang="es-MX"/>
        </a:p>
      </dgm:t>
    </dgm:pt>
    <dgm:pt modelId="{F99A166E-88BD-4C48-802C-4CDE38BE1DAE}" type="pres">
      <dgm:prSet presAssocID="{57291152-ADFB-4258-AEBF-9D43AB4F1476}" presName="spNode" presStyleCnt="0"/>
      <dgm:spPr/>
    </dgm:pt>
    <dgm:pt modelId="{5EFA4D9A-E053-4499-93FC-66C93A72818E}" type="pres">
      <dgm:prSet presAssocID="{FA07B03F-7D48-447F-BFE0-3AE12D792D57}" presName="sibTrans" presStyleLbl="sibTrans1D1" presStyleIdx="3" presStyleCnt="4"/>
      <dgm:spPr/>
      <dgm:t>
        <a:bodyPr/>
        <a:lstStyle/>
        <a:p>
          <a:endParaRPr lang="es-MX"/>
        </a:p>
      </dgm:t>
    </dgm:pt>
  </dgm:ptLst>
  <dgm:cxnLst>
    <dgm:cxn modelId="{55B4704B-FD6C-4C2A-9E0C-A097EB725BD6}" srcId="{98BB7A43-4398-4AD0-9061-8EFB0B83D464}" destId="{E34F0757-EDAC-4A06-8BD3-56A07543CDE5}" srcOrd="0" destOrd="0" parTransId="{F4DCF4C4-0695-42D1-9663-85309C45A6FB}" sibTransId="{4514C366-2D4A-45B1-B25C-4DD8E956BEA6}"/>
    <dgm:cxn modelId="{A04E03C0-164C-4620-A0A4-CA61FC3B4A67}" type="presOf" srcId="{4001973A-B076-4EDC-A2F7-74A7BA6AB84D}" destId="{126FD48D-B464-4CB6-9CE2-79475C6C9D68}" srcOrd="0" destOrd="0" presId="urn:microsoft.com/office/officeart/2005/8/layout/cycle6"/>
    <dgm:cxn modelId="{947D0CCD-E39F-484F-B4BD-A4E6720BFF9F}" type="presOf" srcId="{FA07B03F-7D48-447F-BFE0-3AE12D792D57}" destId="{5EFA4D9A-E053-4499-93FC-66C93A72818E}" srcOrd="0" destOrd="0" presId="urn:microsoft.com/office/officeart/2005/8/layout/cycle6"/>
    <dgm:cxn modelId="{A26A629D-C980-4460-92E1-44FBC0ED55DB}" type="presOf" srcId="{57291152-ADFB-4258-AEBF-9D43AB4F1476}" destId="{8BAE9BB7-10C4-4E2B-9069-9A2A6F9ACA5F}" srcOrd="0" destOrd="0" presId="urn:microsoft.com/office/officeart/2005/8/layout/cycle6"/>
    <dgm:cxn modelId="{9E24BC63-679A-49C8-B7AF-07732A0E3329}" type="presOf" srcId="{4514C366-2D4A-45B1-B25C-4DD8E956BEA6}" destId="{79F0CEF8-2107-49F7-A113-28824B9DFE75}" srcOrd="0" destOrd="0" presId="urn:microsoft.com/office/officeart/2005/8/layout/cycle6"/>
    <dgm:cxn modelId="{CC81391A-1778-4DF3-B4FA-0B0349A2865D}" type="presOf" srcId="{98BB7A43-4398-4AD0-9061-8EFB0B83D464}" destId="{D36B0C0A-B692-41A4-9C00-E79B9B36B00A}" srcOrd="0" destOrd="0" presId="urn:microsoft.com/office/officeart/2005/8/layout/cycle6"/>
    <dgm:cxn modelId="{A1A4C6AD-C2D9-48D8-9241-E2CC0266A40F}" type="presOf" srcId="{088D8656-A714-4E9A-8CA0-DD9AC49301DC}" destId="{8E352E6B-C8C3-40DB-8BB2-574247841A1F}" srcOrd="0" destOrd="0" presId="urn:microsoft.com/office/officeart/2005/8/layout/cycle6"/>
    <dgm:cxn modelId="{C69779D6-FCE6-4E11-AFBD-FC185D56B41A}" type="presOf" srcId="{E34F0757-EDAC-4A06-8BD3-56A07543CDE5}" destId="{FEC935C5-270C-4FEE-8B98-B7465C65B8C0}" srcOrd="0" destOrd="0" presId="urn:microsoft.com/office/officeart/2005/8/layout/cycle6"/>
    <dgm:cxn modelId="{2099624F-7E10-4C6C-9E97-4A50976FC0A0}" srcId="{98BB7A43-4398-4AD0-9061-8EFB0B83D464}" destId="{57291152-ADFB-4258-AEBF-9D43AB4F1476}" srcOrd="3" destOrd="0" parTransId="{249027E7-D426-462C-8FCD-730AE3DB2FEA}" sibTransId="{FA07B03F-7D48-447F-BFE0-3AE12D792D57}"/>
    <dgm:cxn modelId="{A7754CA0-2EFF-4CF4-B1A9-814AF0375139}" srcId="{98BB7A43-4398-4AD0-9061-8EFB0B83D464}" destId="{BAED3FDD-7457-4C17-8C50-573902A3E109}" srcOrd="2" destOrd="0" parTransId="{8125375F-A57E-41A1-8172-848A5DB92CA6}" sibTransId="{D76223E0-7A25-44A0-ADBE-237C877F9C57}"/>
    <dgm:cxn modelId="{9E2EAB16-9B28-4D3C-80DD-09BDDA1632A9}" type="presOf" srcId="{D76223E0-7A25-44A0-ADBE-237C877F9C57}" destId="{4C088624-2167-4B1F-BEE4-CA1CE8605603}" srcOrd="0" destOrd="0" presId="urn:microsoft.com/office/officeart/2005/8/layout/cycle6"/>
    <dgm:cxn modelId="{7FF5C8B6-D1E4-4FDE-B1AA-C88D4A5CC01E}" srcId="{98BB7A43-4398-4AD0-9061-8EFB0B83D464}" destId="{4001973A-B076-4EDC-A2F7-74A7BA6AB84D}" srcOrd="1" destOrd="0" parTransId="{4D6292B2-E03F-4A62-AE1A-E43FD3EE02B8}" sibTransId="{088D8656-A714-4E9A-8CA0-DD9AC49301DC}"/>
    <dgm:cxn modelId="{7BAB42A2-F199-4758-B7F8-24408F3D2E0D}" type="presOf" srcId="{BAED3FDD-7457-4C17-8C50-573902A3E109}" destId="{7F9155B8-F375-42F8-BDF6-345D9B1972E4}" srcOrd="0" destOrd="0" presId="urn:microsoft.com/office/officeart/2005/8/layout/cycle6"/>
    <dgm:cxn modelId="{939906C8-FCD9-4712-B5C0-46AF8644D438}" type="presParOf" srcId="{D36B0C0A-B692-41A4-9C00-E79B9B36B00A}" destId="{FEC935C5-270C-4FEE-8B98-B7465C65B8C0}" srcOrd="0" destOrd="0" presId="urn:microsoft.com/office/officeart/2005/8/layout/cycle6"/>
    <dgm:cxn modelId="{21BEE439-9FA6-46FB-9BA7-C65F6F79278F}" type="presParOf" srcId="{D36B0C0A-B692-41A4-9C00-E79B9B36B00A}" destId="{883EDBFD-768B-4CFA-967E-A96D041FC114}" srcOrd="1" destOrd="0" presId="urn:microsoft.com/office/officeart/2005/8/layout/cycle6"/>
    <dgm:cxn modelId="{BFA896EA-407E-459C-8598-66ACB7C61761}" type="presParOf" srcId="{D36B0C0A-B692-41A4-9C00-E79B9B36B00A}" destId="{79F0CEF8-2107-49F7-A113-28824B9DFE75}" srcOrd="2" destOrd="0" presId="urn:microsoft.com/office/officeart/2005/8/layout/cycle6"/>
    <dgm:cxn modelId="{C0B545B8-8E66-44FD-8F1F-A8FCAFBCE830}" type="presParOf" srcId="{D36B0C0A-B692-41A4-9C00-E79B9B36B00A}" destId="{126FD48D-B464-4CB6-9CE2-79475C6C9D68}" srcOrd="3" destOrd="0" presId="urn:microsoft.com/office/officeart/2005/8/layout/cycle6"/>
    <dgm:cxn modelId="{577CEBC4-7B02-4579-A686-2C967B3FB036}" type="presParOf" srcId="{D36B0C0A-B692-41A4-9C00-E79B9B36B00A}" destId="{38B1425C-1B02-418E-9B36-6A143FFF0E0A}" srcOrd="4" destOrd="0" presId="urn:microsoft.com/office/officeart/2005/8/layout/cycle6"/>
    <dgm:cxn modelId="{DD9D6998-12CA-482E-85BA-403735FF3570}" type="presParOf" srcId="{D36B0C0A-B692-41A4-9C00-E79B9B36B00A}" destId="{8E352E6B-C8C3-40DB-8BB2-574247841A1F}" srcOrd="5" destOrd="0" presId="urn:microsoft.com/office/officeart/2005/8/layout/cycle6"/>
    <dgm:cxn modelId="{56AC73DC-BC87-420C-B3D9-23F5259B09A7}" type="presParOf" srcId="{D36B0C0A-B692-41A4-9C00-E79B9B36B00A}" destId="{7F9155B8-F375-42F8-BDF6-345D9B1972E4}" srcOrd="6" destOrd="0" presId="urn:microsoft.com/office/officeart/2005/8/layout/cycle6"/>
    <dgm:cxn modelId="{D37EAD1C-CDBC-4965-998B-C6C459FC8031}" type="presParOf" srcId="{D36B0C0A-B692-41A4-9C00-E79B9B36B00A}" destId="{F753910B-7BE4-4D3C-A406-82DD2496710F}" srcOrd="7" destOrd="0" presId="urn:microsoft.com/office/officeart/2005/8/layout/cycle6"/>
    <dgm:cxn modelId="{8EA3AAE8-BE7B-4AF1-ABEA-8A8764C75F92}" type="presParOf" srcId="{D36B0C0A-B692-41A4-9C00-E79B9B36B00A}" destId="{4C088624-2167-4B1F-BEE4-CA1CE8605603}" srcOrd="8" destOrd="0" presId="urn:microsoft.com/office/officeart/2005/8/layout/cycle6"/>
    <dgm:cxn modelId="{01BF3507-AFF4-4445-A232-19B99E675098}" type="presParOf" srcId="{D36B0C0A-B692-41A4-9C00-E79B9B36B00A}" destId="{8BAE9BB7-10C4-4E2B-9069-9A2A6F9ACA5F}" srcOrd="9" destOrd="0" presId="urn:microsoft.com/office/officeart/2005/8/layout/cycle6"/>
    <dgm:cxn modelId="{311DE60A-02BD-4E29-9AF5-8FDC94F197AB}" type="presParOf" srcId="{D36B0C0A-B692-41A4-9C00-E79B9B36B00A}" destId="{F99A166E-88BD-4C48-802C-4CDE38BE1DAE}" srcOrd="10" destOrd="0" presId="urn:microsoft.com/office/officeart/2005/8/layout/cycle6"/>
    <dgm:cxn modelId="{D2FC5A5B-49C8-4589-8927-F64FE3881FA8}" type="presParOf" srcId="{D36B0C0A-B692-41A4-9C00-E79B9B36B00A}" destId="{5EFA4D9A-E053-4499-93FC-66C93A72818E}" srcOrd="11" destOrd="0" presId="urn:microsoft.com/office/officeart/2005/8/layout/cycle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1EA1EF8-F64A-4927-A49A-FE953DA7335A}" type="doc">
      <dgm:prSet loTypeId="urn:microsoft.com/office/officeart/2005/8/layout/hList6" loCatId="list" qsTypeId="urn:microsoft.com/office/officeart/2005/8/quickstyle/simple1" qsCatId="simple" csTypeId="urn:microsoft.com/office/officeart/2005/8/colors/colorful2" csCatId="colorful" phldr="1"/>
      <dgm:spPr/>
      <dgm:t>
        <a:bodyPr/>
        <a:lstStyle/>
        <a:p>
          <a:endParaRPr lang="es-MX"/>
        </a:p>
      </dgm:t>
    </dgm:pt>
    <dgm:pt modelId="{05768A3C-7BA5-4614-984A-479044604F36}">
      <dgm:prSet phldrT="[Texto]"/>
      <dgm:spPr/>
      <dgm:t>
        <a:bodyPr/>
        <a:lstStyle/>
        <a:p>
          <a:r>
            <a:rPr lang="es-MX" dirty="0" smtClean="0"/>
            <a:t>EMPLEO DE MATERIALES Y RECURSOS PARA LA SENSIBILIZACIÓN</a:t>
          </a:r>
          <a:endParaRPr lang="es-MX" dirty="0"/>
        </a:p>
      </dgm:t>
    </dgm:pt>
    <dgm:pt modelId="{6BA0CC50-A5D9-4B61-912C-A4F02756FD6A}" type="parTrans" cxnId="{1C050113-73C0-4A61-BAE0-9944B6E4BC3F}">
      <dgm:prSet/>
      <dgm:spPr/>
      <dgm:t>
        <a:bodyPr/>
        <a:lstStyle/>
        <a:p>
          <a:endParaRPr lang="es-MX"/>
        </a:p>
      </dgm:t>
    </dgm:pt>
    <dgm:pt modelId="{455BC91C-0FBE-4C36-B376-1AE3E64A1F47}" type="sibTrans" cxnId="{1C050113-73C0-4A61-BAE0-9944B6E4BC3F}">
      <dgm:prSet/>
      <dgm:spPr/>
      <dgm:t>
        <a:bodyPr/>
        <a:lstStyle/>
        <a:p>
          <a:endParaRPr lang="es-MX"/>
        </a:p>
      </dgm:t>
    </dgm:pt>
    <dgm:pt modelId="{1D757B3D-9BB1-46FA-9349-A5073970A904}">
      <dgm:prSet phldrT="[Texto]"/>
      <dgm:spPr/>
      <dgm:t>
        <a:bodyPr/>
        <a:lstStyle/>
        <a:p>
          <a:r>
            <a:rPr lang="es-MX" dirty="0" smtClean="0"/>
            <a:t>CÍRCULOS DE CALIDAD</a:t>
          </a:r>
          <a:endParaRPr lang="es-MX" dirty="0"/>
        </a:p>
      </dgm:t>
    </dgm:pt>
    <dgm:pt modelId="{EF885C6F-6915-4EC6-A6A0-6A1A852223A8}" type="parTrans" cxnId="{972A1FB0-491E-4874-A41F-73C7001673BF}">
      <dgm:prSet/>
      <dgm:spPr/>
      <dgm:t>
        <a:bodyPr/>
        <a:lstStyle/>
        <a:p>
          <a:endParaRPr lang="es-MX"/>
        </a:p>
      </dgm:t>
    </dgm:pt>
    <dgm:pt modelId="{4AB03691-FF0C-4DFB-A2E5-1B2437A675CE}" type="sibTrans" cxnId="{972A1FB0-491E-4874-A41F-73C7001673BF}">
      <dgm:prSet/>
      <dgm:spPr/>
      <dgm:t>
        <a:bodyPr/>
        <a:lstStyle/>
        <a:p>
          <a:endParaRPr lang="es-MX"/>
        </a:p>
      </dgm:t>
    </dgm:pt>
    <dgm:pt modelId="{E54CAFCE-44E5-42DA-9C7D-31BB346141AB}">
      <dgm:prSet phldrT="[Texto]"/>
      <dgm:spPr/>
      <dgm:t>
        <a:bodyPr/>
        <a:lstStyle/>
        <a:p>
          <a:r>
            <a:rPr lang="es-MX" dirty="0" smtClean="0"/>
            <a:t>JUEGOS DE ROLES PARA PLANTEAR LA BASE CONCEPTUAL DEL TEMA</a:t>
          </a:r>
          <a:endParaRPr lang="es-MX" dirty="0"/>
        </a:p>
      </dgm:t>
    </dgm:pt>
    <dgm:pt modelId="{21C6C781-764B-4304-9096-044A59865089}" type="parTrans" cxnId="{C2502582-990B-43B8-A119-75CADD81E1E0}">
      <dgm:prSet/>
      <dgm:spPr/>
      <dgm:t>
        <a:bodyPr/>
        <a:lstStyle/>
        <a:p>
          <a:endParaRPr lang="es-MX"/>
        </a:p>
      </dgm:t>
    </dgm:pt>
    <dgm:pt modelId="{66919538-42A0-4D02-A908-4F25A2C0D17D}" type="sibTrans" cxnId="{C2502582-990B-43B8-A119-75CADD81E1E0}">
      <dgm:prSet/>
      <dgm:spPr/>
      <dgm:t>
        <a:bodyPr/>
        <a:lstStyle/>
        <a:p>
          <a:endParaRPr lang="es-MX"/>
        </a:p>
      </dgm:t>
    </dgm:pt>
    <dgm:pt modelId="{C8D69425-E00A-43DF-87F0-03ABD8367BE6}" type="pres">
      <dgm:prSet presAssocID="{E1EA1EF8-F64A-4927-A49A-FE953DA7335A}" presName="Name0" presStyleCnt="0">
        <dgm:presLayoutVars>
          <dgm:dir/>
          <dgm:resizeHandles val="exact"/>
        </dgm:presLayoutVars>
      </dgm:prSet>
      <dgm:spPr/>
      <dgm:t>
        <a:bodyPr/>
        <a:lstStyle/>
        <a:p>
          <a:endParaRPr lang="es-MX"/>
        </a:p>
      </dgm:t>
    </dgm:pt>
    <dgm:pt modelId="{B3934CD1-197A-4125-A0E2-700026CAAC7A}" type="pres">
      <dgm:prSet presAssocID="{05768A3C-7BA5-4614-984A-479044604F36}" presName="node" presStyleLbl="node1" presStyleIdx="0" presStyleCnt="3">
        <dgm:presLayoutVars>
          <dgm:bulletEnabled val="1"/>
        </dgm:presLayoutVars>
      </dgm:prSet>
      <dgm:spPr/>
      <dgm:t>
        <a:bodyPr/>
        <a:lstStyle/>
        <a:p>
          <a:endParaRPr lang="es-MX"/>
        </a:p>
      </dgm:t>
    </dgm:pt>
    <dgm:pt modelId="{1D0D1A1B-D7C9-4130-BD36-BEDFD5D2ACCA}" type="pres">
      <dgm:prSet presAssocID="{455BC91C-0FBE-4C36-B376-1AE3E64A1F47}" presName="sibTrans" presStyleCnt="0"/>
      <dgm:spPr/>
    </dgm:pt>
    <dgm:pt modelId="{A50E9FFE-BC59-46CA-AFB2-81CE88EDDCBF}" type="pres">
      <dgm:prSet presAssocID="{1D757B3D-9BB1-46FA-9349-A5073970A904}" presName="node" presStyleLbl="node1" presStyleIdx="1" presStyleCnt="3">
        <dgm:presLayoutVars>
          <dgm:bulletEnabled val="1"/>
        </dgm:presLayoutVars>
      </dgm:prSet>
      <dgm:spPr/>
      <dgm:t>
        <a:bodyPr/>
        <a:lstStyle/>
        <a:p>
          <a:endParaRPr lang="es-MX"/>
        </a:p>
      </dgm:t>
    </dgm:pt>
    <dgm:pt modelId="{CF0A873E-1A4F-4C80-8211-5AE9DD309C53}" type="pres">
      <dgm:prSet presAssocID="{4AB03691-FF0C-4DFB-A2E5-1B2437A675CE}" presName="sibTrans" presStyleCnt="0"/>
      <dgm:spPr/>
    </dgm:pt>
    <dgm:pt modelId="{C161CEE3-708D-4D74-8A51-B8AD2A080B66}" type="pres">
      <dgm:prSet presAssocID="{E54CAFCE-44E5-42DA-9C7D-31BB346141AB}" presName="node" presStyleLbl="node1" presStyleIdx="2" presStyleCnt="3">
        <dgm:presLayoutVars>
          <dgm:bulletEnabled val="1"/>
        </dgm:presLayoutVars>
      </dgm:prSet>
      <dgm:spPr/>
      <dgm:t>
        <a:bodyPr/>
        <a:lstStyle/>
        <a:p>
          <a:endParaRPr lang="es-MX"/>
        </a:p>
      </dgm:t>
    </dgm:pt>
  </dgm:ptLst>
  <dgm:cxnLst>
    <dgm:cxn modelId="{352E220F-AB7B-437B-A3E6-6F947F19C897}" type="presOf" srcId="{E54CAFCE-44E5-42DA-9C7D-31BB346141AB}" destId="{C161CEE3-708D-4D74-8A51-B8AD2A080B66}" srcOrd="0" destOrd="0" presId="urn:microsoft.com/office/officeart/2005/8/layout/hList6"/>
    <dgm:cxn modelId="{972A1FB0-491E-4874-A41F-73C7001673BF}" srcId="{E1EA1EF8-F64A-4927-A49A-FE953DA7335A}" destId="{1D757B3D-9BB1-46FA-9349-A5073970A904}" srcOrd="1" destOrd="0" parTransId="{EF885C6F-6915-4EC6-A6A0-6A1A852223A8}" sibTransId="{4AB03691-FF0C-4DFB-A2E5-1B2437A675CE}"/>
    <dgm:cxn modelId="{1E0E7A14-23C8-4A65-A8F5-85F845809C63}" type="presOf" srcId="{05768A3C-7BA5-4614-984A-479044604F36}" destId="{B3934CD1-197A-4125-A0E2-700026CAAC7A}" srcOrd="0" destOrd="0" presId="urn:microsoft.com/office/officeart/2005/8/layout/hList6"/>
    <dgm:cxn modelId="{C2502582-990B-43B8-A119-75CADD81E1E0}" srcId="{E1EA1EF8-F64A-4927-A49A-FE953DA7335A}" destId="{E54CAFCE-44E5-42DA-9C7D-31BB346141AB}" srcOrd="2" destOrd="0" parTransId="{21C6C781-764B-4304-9096-044A59865089}" sibTransId="{66919538-42A0-4D02-A908-4F25A2C0D17D}"/>
    <dgm:cxn modelId="{92F120F8-77F2-4F6E-96A1-86ED71F01470}" type="presOf" srcId="{E1EA1EF8-F64A-4927-A49A-FE953DA7335A}" destId="{C8D69425-E00A-43DF-87F0-03ABD8367BE6}" srcOrd="0" destOrd="0" presId="urn:microsoft.com/office/officeart/2005/8/layout/hList6"/>
    <dgm:cxn modelId="{1C050113-73C0-4A61-BAE0-9944B6E4BC3F}" srcId="{E1EA1EF8-F64A-4927-A49A-FE953DA7335A}" destId="{05768A3C-7BA5-4614-984A-479044604F36}" srcOrd="0" destOrd="0" parTransId="{6BA0CC50-A5D9-4B61-912C-A4F02756FD6A}" sibTransId="{455BC91C-0FBE-4C36-B376-1AE3E64A1F47}"/>
    <dgm:cxn modelId="{73FE2C85-9D98-451D-A0D0-4617DCE9DE28}" type="presOf" srcId="{1D757B3D-9BB1-46FA-9349-A5073970A904}" destId="{A50E9FFE-BC59-46CA-AFB2-81CE88EDDCBF}" srcOrd="0" destOrd="0" presId="urn:microsoft.com/office/officeart/2005/8/layout/hList6"/>
    <dgm:cxn modelId="{2D3C33B7-0238-4C97-BC75-BE543F58A15B}" type="presParOf" srcId="{C8D69425-E00A-43DF-87F0-03ABD8367BE6}" destId="{B3934CD1-197A-4125-A0E2-700026CAAC7A}" srcOrd="0" destOrd="0" presId="urn:microsoft.com/office/officeart/2005/8/layout/hList6"/>
    <dgm:cxn modelId="{DDAEBCC1-2109-4053-979A-7A6B52A2178D}" type="presParOf" srcId="{C8D69425-E00A-43DF-87F0-03ABD8367BE6}" destId="{1D0D1A1B-D7C9-4130-BD36-BEDFD5D2ACCA}" srcOrd="1" destOrd="0" presId="urn:microsoft.com/office/officeart/2005/8/layout/hList6"/>
    <dgm:cxn modelId="{3EBB0858-BA4C-431D-898E-4E4C5710A657}" type="presParOf" srcId="{C8D69425-E00A-43DF-87F0-03ABD8367BE6}" destId="{A50E9FFE-BC59-46CA-AFB2-81CE88EDDCBF}" srcOrd="2" destOrd="0" presId="urn:microsoft.com/office/officeart/2005/8/layout/hList6"/>
    <dgm:cxn modelId="{F35505A4-9B15-428E-B022-1C5C1E6A1FC4}" type="presParOf" srcId="{C8D69425-E00A-43DF-87F0-03ABD8367BE6}" destId="{CF0A873E-1A4F-4C80-8211-5AE9DD309C53}" srcOrd="3" destOrd="0" presId="urn:microsoft.com/office/officeart/2005/8/layout/hList6"/>
    <dgm:cxn modelId="{C3BDB0C7-42D7-43B7-BD2A-368DB851E5B7}" type="presParOf" srcId="{C8D69425-E00A-43DF-87F0-03ABD8367BE6}" destId="{C161CEE3-708D-4D74-8A51-B8AD2A080B66}" srcOrd="4" destOrd="0" presId="urn:microsoft.com/office/officeart/2005/8/layout/h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1EA1EF8-F64A-4927-A49A-FE953DA7335A}"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s-MX"/>
        </a:p>
      </dgm:t>
    </dgm:pt>
    <dgm:pt modelId="{05768A3C-7BA5-4614-984A-479044604F36}">
      <dgm:prSet phldrT="[Texto]" custT="1"/>
      <dgm:spPr/>
      <dgm:t>
        <a:bodyPr/>
        <a:lstStyle/>
        <a:p>
          <a:r>
            <a:rPr lang="es-MX" sz="2400" dirty="0" smtClean="0"/>
            <a:t>ELOGIO Y ATENCIÓN CARIÑOSA PARA EL ALUMNADO</a:t>
          </a:r>
          <a:endParaRPr lang="es-MX" sz="2400" dirty="0"/>
        </a:p>
      </dgm:t>
    </dgm:pt>
    <dgm:pt modelId="{6BA0CC50-A5D9-4B61-912C-A4F02756FD6A}" type="parTrans" cxnId="{1C050113-73C0-4A61-BAE0-9944B6E4BC3F}">
      <dgm:prSet/>
      <dgm:spPr/>
      <dgm:t>
        <a:bodyPr/>
        <a:lstStyle/>
        <a:p>
          <a:endParaRPr lang="es-MX"/>
        </a:p>
      </dgm:t>
    </dgm:pt>
    <dgm:pt modelId="{455BC91C-0FBE-4C36-B376-1AE3E64A1F47}" type="sibTrans" cxnId="{1C050113-73C0-4A61-BAE0-9944B6E4BC3F}">
      <dgm:prSet/>
      <dgm:spPr/>
      <dgm:t>
        <a:bodyPr/>
        <a:lstStyle/>
        <a:p>
          <a:endParaRPr lang="es-MX"/>
        </a:p>
      </dgm:t>
    </dgm:pt>
    <dgm:pt modelId="{1D757B3D-9BB1-46FA-9349-A5073970A904}">
      <dgm:prSet phldrT="[Texto]"/>
      <dgm:spPr/>
      <dgm:t>
        <a:bodyPr/>
        <a:lstStyle/>
        <a:p>
          <a:r>
            <a:rPr lang="es-MX" dirty="0" smtClean="0"/>
            <a:t>APRENDIZAJE COOPERATIVO BASADO EN LA CORRESPONSABILIDAD</a:t>
          </a:r>
          <a:endParaRPr lang="es-MX" dirty="0"/>
        </a:p>
      </dgm:t>
    </dgm:pt>
    <dgm:pt modelId="{EF885C6F-6915-4EC6-A6A0-6A1A852223A8}" type="parTrans" cxnId="{972A1FB0-491E-4874-A41F-73C7001673BF}">
      <dgm:prSet/>
      <dgm:spPr/>
      <dgm:t>
        <a:bodyPr/>
        <a:lstStyle/>
        <a:p>
          <a:endParaRPr lang="es-MX"/>
        </a:p>
      </dgm:t>
    </dgm:pt>
    <dgm:pt modelId="{4AB03691-FF0C-4DFB-A2E5-1B2437A675CE}" type="sibTrans" cxnId="{972A1FB0-491E-4874-A41F-73C7001673BF}">
      <dgm:prSet/>
      <dgm:spPr/>
      <dgm:t>
        <a:bodyPr/>
        <a:lstStyle/>
        <a:p>
          <a:endParaRPr lang="es-MX"/>
        </a:p>
      </dgm:t>
    </dgm:pt>
    <dgm:pt modelId="{E54CAFCE-44E5-42DA-9C7D-31BB346141AB}">
      <dgm:prSet phldrT="[Texto]"/>
      <dgm:spPr/>
      <dgm:t>
        <a:bodyPr/>
        <a:lstStyle/>
        <a:p>
          <a:r>
            <a:rPr lang="es-MX" dirty="0" smtClean="0"/>
            <a:t>REALIZACIÓN DE ACTIVIDADES COMUNES POSITIVAS EN EL GRUPO</a:t>
          </a:r>
          <a:endParaRPr lang="es-MX" dirty="0"/>
        </a:p>
      </dgm:t>
    </dgm:pt>
    <dgm:pt modelId="{21C6C781-764B-4304-9096-044A59865089}" type="parTrans" cxnId="{C2502582-990B-43B8-A119-75CADD81E1E0}">
      <dgm:prSet/>
      <dgm:spPr/>
      <dgm:t>
        <a:bodyPr/>
        <a:lstStyle/>
        <a:p>
          <a:endParaRPr lang="es-MX"/>
        </a:p>
      </dgm:t>
    </dgm:pt>
    <dgm:pt modelId="{66919538-42A0-4D02-A908-4F25A2C0D17D}" type="sibTrans" cxnId="{C2502582-990B-43B8-A119-75CADD81E1E0}">
      <dgm:prSet/>
      <dgm:spPr/>
      <dgm:t>
        <a:bodyPr/>
        <a:lstStyle/>
        <a:p>
          <a:endParaRPr lang="es-MX"/>
        </a:p>
      </dgm:t>
    </dgm:pt>
    <dgm:pt modelId="{0049A3D4-E813-4368-83D0-3EDF88A0B919}" type="pres">
      <dgm:prSet presAssocID="{E1EA1EF8-F64A-4927-A49A-FE953DA7335A}" presName="diagram" presStyleCnt="0">
        <dgm:presLayoutVars>
          <dgm:dir/>
          <dgm:resizeHandles val="exact"/>
        </dgm:presLayoutVars>
      </dgm:prSet>
      <dgm:spPr/>
      <dgm:t>
        <a:bodyPr/>
        <a:lstStyle/>
        <a:p>
          <a:endParaRPr lang="es-MX"/>
        </a:p>
      </dgm:t>
    </dgm:pt>
    <dgm:pt modelId="{5A7FDD89-80A4-4F8F-975F-5D753FE76D53}" type="pres">
      <dgm:prSet presAssocID="{05768A3C-7BA5-4614-984A-479044604F36}" presName="node" presStyleLbl="node1" presStyleIdx="0" presStyleCnt="3">
        <dgm:presLayoutVars>
          <dgm:bulletEnabled val="1"/>
        </dgm:presLayoutVars>
      </dgm:prSet>
      <dgm:spPr/>
      <dgm:t>
        <a:bodyPr/>
        <a:lstStyle/>
        <a:p>
          <a:endParaRPr lang="es-MX"/>
        </a:p>
      </dgm:t>
    </dgm:pt>
    <dgm:pt modelId="{AEB3ED98-D2FE-4375-B1FA-07AF251E659D}" type="pres">
      <dgm:prSet presAssocID="{455BC91C-0FBE-4C36-B376-1AE3E64A1F47}" presName="sibTrans" presStyleCnt="0"/>
      <dgm:spPr/>
    </dgm:pt>
    <dgm:pt modelId="{113E5912-7FD7-4433-B172-1DF073975306}" type="pres">
      <dgm:prSet presAssocID="{1D757B3D-9BB1-46FA-9349-A5073970A904}" presName="node" presStyleLbl="node1" presStyleIdx="1" presStyleCnt="3">
        <dgm:presLayoutVars>
          <dgm:bulletEnabled val="1"/>
        </dgm:presLayoutVars>
      </dgm:prSet>
      <dgm:spPr/>
      <dgm:t>
        <a:bodyPr/>
        <a:lstStyle/>
        <a:p>
          <a:endParaRPr lang="es-MX"/>
        </a:p>
      </dgm:t>
    </dgm:pt>
    <dgm:pt modelId="{D0BDBAFF-C8DE-47F2-A8E5-F4D6A7C4B7BD}" type="pres">
      <dgm:prSet presAssocID="{4AB03691-FF0C-4DFB-A2E5-1B2437A675CE}" presName="sibTrans" presStyleCnt="0"/>
      <dgm:spPr/>
    </dgm:pt>
    <dgm:pt modelId="{E5386815-0EB8-40AD-8F87-957703B8C9BB}" type="pres">
      <dgm:prSet presAssocID="{E54CAFCE-44E5-42DA-9C7D-31BB346141AB}" presName="node" presStyleLbl="node1" presStyleIdx="2" presStyleCnt="3">
        <dgm:presLayoutVars>
          <dgm:bulletEnabled val="1"/>
        </dgm:presLayoutVars>
      </dgm:prSet>
      <dgm:spPr/>
      <dgm:t>
        <a:bodyPr/>
        <a:lstStyle/>
        <a:p>
          <a:endParaRPr lang="es-MX"/>
        </a:p>
      </dgm:t>
    </dgm:pt>
  </dgm:ptLst>
  <dgm:cxnLst>
    <dgm:cxn modelId="{F07E614F-7147-4F9D-BAA9-FD0F6CCF3372}" type="presOf" srcId="{E54CAFCE-44E5-42DA-9C7D-31BB346141AB}" destId="{E5386815-0EB8-40AD-8F87-957703B8C9BB}" srcOrd="0" destOrd="0" presId="urn:microsoft.com/office/officeart/2005/8/layout/default"/>
    <dgm:cxn modelId="{972A1FB0-491E-4874-A41F-73C7001673BF}" srcId="{E1EA1EF8-F64A-4927-A49A-FE953DA7335A}" destId="{1D757B3D-9BB1-46FA-9349-A5073970A904}" srcOrd="1" destOrd="0" parTransId="{EF885C6F-6915-4EC6-A6A0-6A1A852223A8}" sibTransId="{4AB03691-FF0C-4DFB-A2E5-1B2437A675CE}"/>
    <dgm:cxn modelId="{C2502582-990B-43B8-A119-75CADD81E1E0}" srcId="{E1EA1EF8-F64A-4927-A49A-FE953DA7335A}" destId="{E54CAFCE-44E5-42DA-9C7D-31BB346141AB}" srcOrd="2" destOrd="0" parTransId="{21C6C781-764B-4304-9096-044A59865089}" sibTransId="{66919538-42A0-4D02-A908-4F25A2C0D17D}"/>
    <dgm:cxn modelId="{7213ABFD-4C04-462F-BCE2-7BD1F3068C50}" type="presOf" srcId="{1D757B3D-9BB1-46FA-9349-A5073970A904}" destId="{113E5912-7FD7-4433-B172-1DF073975306}" srcOrd="0" destOrd="0" presId="urn:microsoft.com/office/officeart/2005/8/layout/default"/>
    <dgm:cxn modelId="{707ABFC3-0C35-46D2-A35D-AC92C20499E5}" type="presOf" srcId="{E1EA1EF8-F64A-4927-A49A-FE953DA7335A}" destId="{0049A3D4-E813-4368-83D0-3EDF88A0B919}" srcOrd="0" destOrd="0" presId="urn:microsoft.com/office/officeart/2005/8/layout/default"/>
    <dgm:cxn modelId="{1C050113-73C0-4A61-BAE0-9944B6E4BC3F}" srcId="{E1EA1EF8-F64A-4927-A49A-FE953DA7335A}" destId="{05768A3C-7BA5-4614-984A-479044604F36}" srcOrd="0" destOrd="0" parTransId="{6BA0CC50-A5D9-4B61-912C-A4F02756FD6A}" sibTransId="{455BC91C-0FBE-4C36-B376-1AE3E64A1F47}"/>
    <dgm:cxn modelId="{5E44C040-C7D8-47A2-8F2B-7F0A2F44C57A}" type="presOf" srcId="{05768A3C-7BA5-4614-984A-479044604F36}" destId="{5A7FDD89-80A4-4F8F-975F-5D753FE76D53}" srcOrd="0" destOrd="0" presId="urn:microsoft.com/office/officeart/2005/8/layout/default"/>
    <dgm:cxn modelId="{7702FE65-71B4-4393-AD43-8B13A153E4B6}" type="presParOf" srcId="{0049A3D4-E813-4368-83D0-3EDF88A0B919}" destId="{5A7FDD89-80A4-4F8F-975F-5D753FE76D53}" srcOrd="0" destOrd="0" presId="urn:microsoft.com/office/officeart/2005/8/layout/default"/>
    <dgm:cxn modelId="{44367AA0-465D-45D7-BFB6-24E9464058B7}" type="presParOf" srcId="{0049A3D4-E813-4368-83D0-3EDF88A0B919}" destId="{AEB3ED98-D2FE-4375-B1FA-07AF251E659D}" srcOrd="1" destOrd="0" presId="urn:microsoft.com/office/officeart/2005/8/layout/default"/>
    <dgm:cxn modelId="{EBC14E92-31B6-45A1-929F-474F8CA14F50}" type="presParOf" srcId="{0049A3D4-E813-4368-83D0-3EDF88A0B919}" destId="{113E5912-7FD7-4433-B172-1DF073975306}" srcOrd="2" destOrd="0" presId="urn:microsoft.com/office/officeart/2005/8/layout/default"/>
    <dgm:cxn modelId="{B1116C05-30E3-474F-881D-0E776E22F2EF}" type="presParOf" srcId="{0049A3D4-E813-4368-83D0-3EDF88A0B919}" destId="{D0BDBAFF-C8DE-47F2-A8E5-F4D6A7C4B7BD}" srcOrd="3" destOrd="0" presId="urn:microsoft.com/office/officeart/2005/8/layout/default"/>
    <dgm:cxn modelId="{78E1CA06-9CE0-4E70-99A7-5834699A12C6}" type="presParOf" srcId="{0049A3D4-E813-4368-83D0-3EDF88A0B919}" destId="{E5386815-0EB8-40AD-8F87-957703B8C9BB}" srcOrd="4"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C3EE343-497C-43D6-9023-1F4A5380B155}"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MX"/>
        </a:p>
      </dgm:t>
    </dgm:pt>
    <dgm:pt modelId="{BEA84641-D6C8-4C81-8D46-7AFB3BBA2864}">
      <dgm:prSet phldrT="[Texto]" phldr="1"/>
      <dgm:spPr>
        <a:blipFill rotWithShape="0">
          <a:blip xmlns:r="http://schemas.openxmlformats.org/officeDocument/2006/relationships" r:embed="rId1"/>
          <a:stretch>
            <a:fillRect/>
          </a:stretch>
        </a:blipFill>
      </dgm:spPr>
      <dgm:t>
        <a:bodyPr/>
        <a:lstStyle/>
        <a:p>
          <a:endParaRPr lang="es-MX" dirty="0"/>
        </a:p>
      </dgm:t>
    </dgm:pt>
    <dgm:pt modelId="{1BE0EABB-E64F-47C2-BC5F-1C72EC387FA4}" type="parTrans" cxnId="{CF7B3DED-1E70-47AB-B4F7-F3F05F22B447}">
      <dgm:prSet/>
      <dgm:spPr/>
      <dgm:t>
        <a:bodyPr/>
        <a:lstStyle/>
        <a:p>
          <a:endParaRPr lang="es-MX"/>
        </a:p>
      </dgm:t>
    </dgm:pt>
    <dgm:pt modelId="{647FCCEE-D4EF-432F-8D3E-6CA837078AF0}" type="sibTrans" cxnId="{CF7B3DED-1E70-47AB-B4F7-F3F05F22B447}">
      <dgm:prSet/>
      <dgm:spPr/>
      <dgm:t>
        <a:bodyPr/>
        <a:lstStyle/>
        <a:p>
          <a:endParaRPr lang="es-MX"/>
        </a:p>
      </dgm:t>
    </dgm:pt>
    <dgm:pt modelId="{28DB5670-8461-44AF-B9D1-0DDF39FB917F}">
      <dgm:prSet/>
      <dgm:spPr/>
      <dgm:t>
        <a:bodyPr/>
        <a:lstStyle/>
        <a:p>
          <a:r>
            <a:rPr lang="es-MX" dirty="0" smtClean="0"/>
            <a:t>GRACIAS</a:t>
          </a:r>
          <a:endParaRPr lang="es-MX" dirty="0"/>
        </a:p>
      </dgm:t>
    </dgm:pt>
    <dgm:pt modelId="{6DAFE5FD-3ABF-46E4-8C44-35FE090FF115}" type="parTrans" cxnId="{D61B4074-45AB-4BFC-8A8A-A7A736B49C19}">
      <dgm:prSet/>
      <dgm:spPr/>
    </dgm:pt>
    <dgm:pt modelId="{CBE9EE3A-E53D-4AE1-B86C-1C09D062264E}" type="sibTrans" cxnId="{D61B4074-45AB-4BFC-8A8A-A7A736B49C19}">
      <dgm:prSet/>
      <dgm:spPr/>
    </dgm:pt>
    <dgm:pt modelId="{120E61A7-DA00-4766-A5D4-D23390ACC038}">
      <dgm:prSet/>
      <dgm:spPr/>
      <dgm:t>
        <a:bodyPr/>
        <a:lstStyle/>
        <a:p>
          <a:r>
            <a:rPr lang="es-MX" dirty="0" smtClean="0"/>
            <a:t>Silvia Conde</a:t>
          </a:r>
          <a:endParaRPr lang="es-MX" dirty="0"/>
        </a:p>
      </dgm:t>
    </dgm:pt>
    <dgm:pt modelId="{CA5513B9-3277-4C8D-B571-D09D2866C484}" type="parTrans" cxnId="{4D9F9526-A2A4-4F5C-82DC-F690CD42A7F1}">
      <dgm:prSet/>
      <dgm:spPr/>
    </dgm:pt>
    <dgm:pt modelId="{8EF6F331-04AD-487E-8781-E0994FD3F7E6}" type="sibTrans" cxnId="{4D9F9526-A2A4-4F5C-82DC-F690CD42A7F1}">
      <dgm:prSet/>
      <dgm:spPr/>
    </dgm:pt>
    <dgm:pt modelId="{5D48D0CD-2D41-4D9A-9B7B-955A8BA635B5}">
      <dgm:prSet/>
      <dgm:spPr/>
      <dgm:t>
        <a:bodyPr/>
        <a:lstStyle/>
        <a:p>
          <a:r>
            <a:rPr lang="es-MX" dirty="0" smtClean="0"/>
            <a:t>condesilvia@albanta.org.mx</a:t>
          </a:r>
          <a:endParaRPr lang="es-MX" dirty="0"/>
        </a:p>
      </dgm:t>
    </dgm:pt>
    <dgm:pt modelId="{702C891C-6844-4C75-8D60-39DD2CAC341F}" type="parTrans" cxnId="{8C375B94-8C2E-4BF8-A8F9-BBCF6F4940BA}">
      <dgm:prSet/>
      <dgm:spPr/>
    </dgm:pt>
    <dgm:pt modelId="{22FF754C-117A-43EB-91DD-260D5A9E245A}" type="sibTrans" cxnId="{8C375B94-8C2E-4BF8-A8F9-BBCF6F4940BA}">
      <dgm:prSet/>
      <dgm:spPr/>
    </dgm:pt>
    <dgm:pt modelId="{E45F73BD-4260-494A-9DF8-39DE41196E78}">
      <dgm:prSet/>
      <dgm:spPr/>
      <dgm:t>
        <a:bodyPr/>
        <a:lstStyle/>
        <a:p>
          <a:r>
            <a:rPr lang="es-MX" dirty="0" smtClean="0"/>
            <a:t>www.albanta.org.mx</a:t>
          </a:r>
          <a:endParaRPr lang="es-MX" dirty="0"/>
        </a:p>
      </dgm:t>
    </dgm:pt>
    <dgm:pt modelId="{9319E547-7004-4540-B48F-7E5DE997A959}" type="parTrans" cxnId="{DD00BEE0-470C-4A4B-85EE-EC7842DB0B97}">
      <dgm:prSet/>
      <dgm:spPr/>
    </dgm:pt>
    <dgm:pt modelId="{FCC3216D-309D-4ACD-979C-BEAB230FF335}" type="sibTrans" cxnId="{DD00BEE0-470C-4A4B-85EE-EC7842DB0B97}">
      <dgm:prSet/>
      <dgm:spPr/>
    </dgm:pt>
    <dgm:pt modelId="{C60D9BB2-36CF-40E5-A374-606396BFE58D}" type="pres">
      <dgm:prSet presAssocID="{FC3EE343-497C-43D6-9023-1F4A5380B155}" presName="Name0" presStyleCnt="0">
        <dgm:presLayoutVars>
          <dgm:dir/>
          <dgm:animLvl val="lvl"/>
          <dgm:resizeHandles/>
        </dgm:presLayoutVars>
      </dgm:prSet>
      <dgm:spPr/>
      <dgm:t>
        <a:bodyPr/>
        <a:lstStyle/>
        <a:p>
          <a:endParaRPr lang="es-MX"/>
        </a:p>
      </dgm:t>
    </dgm:pt>
    <dgm:pt modelId="{F75D14C7-E7C8-4BC4-84E8-5B529E4EC663}" type="pres">
      <dgm:prSet presAssocID="{BEA84641-D6C8-4C81-8D46-7AFB3BBA2864}" presName="linNode" presStyleCnt="0"/>
      <dgm:spPr/>
    </dgm:pt>
    <dgm:pt modelId="{8655C191-7A8D-4772-B58D-F6BDA780F706}" type="pres">
      <dgm:prSet presAssocID="{BEA84641-D6C8-4C81-8D46-7AFB3BBA2864}" presName="parentShp" presStyleLbl="node1" presStyleIdx="0" presStyleCnt="1">
        <dgm:presLayoutVars>
          <dgm:bulletEnabled val="1"/>
        </dgm:presLayoutVars>
      </dgm:prSet>
      <dgm:spPr/>
      <dgm:t>
        <a:bodyPr/>
        <a:lstStyle/>
        <a:p>
          <a:endParaRPr lang="es-MX"/>
        </a:p>
      </dgm:t>
    </dgm:pt>
    <dgm:pt modelId="{4D60CA65-6822-4840-93AA-B4BE3EAE0510}" type="pres">
      <dgm:prSet presAssocID="{BEA84641-D6C8-4C81-8D46-7AFB3BBA2864}" presName="childShp" presStyleLbl="bgAccFollowNode1" presStyleIdx="0" presStyleCnt="1">
        <dgm:presLayoutVars>
          <dgm:bulletEnabled val="1"/>
        </dgm:presLayoutVars>
      </dgm:prSet>
      <dgm:spPr/>
      <dgm:t>
        <a:bodyPr/>
        <a:lstStyle/>
        <a:p>
          <a:endParaRPr lang="es-MX"/>
        </a:p>
      </dgm:t>
    </dgm:pt>
  </dgm:ptLst>
  <dgm:cxnLst>
    <dgm:cxn modelId="{D61B4074-45AB-4BFC-8A8A-A7A736B49C19}" srcId="{BEA84641-D6C8-4C81-8D46-7AFB3BBA2864}" destId="{28DB5670-8461-44AF-B9D1-0DDF39FB917F}" srcOrd="0" destOrd="0" parTransId="{6DAFE5FD-3ABF-46E4-8C44-35FE090FF115}" sibTransId="{CBE9EE3A-E53D-4AE1-B86C-1C09D062264E}"/>
    <dgm:cxn modelId="{8C375B94-8C2E-4BF8-A8F9-BBCF6F4940BA}" srcId="{BEA84641-D6C8-4C81-8D46-7AFB3BBA2864}" destId="{5D48D0CD-2D41-4D9A-9B7B-955A8BA635B5}" srcOrd="3" destOrd="0" parTransId="{702C891C-6844-4C75-8D60-39DD2CAC341F}" sibTransId="{22FF754C-117A-43EB-91DD-260D5A9E245A}"/>
    <dgm:cxn modelId="{133E0180-C78D-41A4-B14D-C790F3D42060}" type="presOf" srcId="{BEA84641-D6C8-4C81-8D46-7AFB3BBA2864}" destId="{8655C191-7A8D-4772-B58D-F6BDA780F706}" srcOrd="0" destOrd="0" presId="urn:microsoft.com/office/officeart/2005/8/layout/vList6"/>
    <dgm:cxn modelId="{FF6B9EC4-85E9-439B-B47C-F29DC26CC240}" type="presOf" srcId="{120E61A7-DA00-4766-A5D4-D23390ACC038}" destId="{4D60CA65-6822-4840-93AA-B4BE3EAE0510}" srcOrd="0" destOrd="1" presId="urn:microsoft.com/office/officeart/2005/8/layout/vList6"/>
    <dgm:cxn modelId="{CF7B3DED-1E70-47AB-B4F7-F3F05F22B447}" srcId="{FC3EE343-497C-43D6-9023-1F4A5380B155}" destId="{BEA84641-D6C8-4C81-8D46-7AFB3BBA2864}" srcOrd="0" destOrd="0" parTransId="{1BE0EABB-E64F-47C2-BC5F-1C72EC387FA4}" sibTransId="{647FCCEE-D4EF-432F-8D3E-6CA837078AF0}"/>
    <dgm:cxn modelId="{6D39DA56-B14E-46BC-882D-E8FCF5A673A5}" type="presOf" srcId="{FC3EE343-497C-43D6-9023-1F4A5380B155}" destId="{C60D9BB2-36CF-40E5-A374-606396BFE58D}" srcOrd="0" destOrd="0" presId="urn:microsoft.com/office/officeart/2005/8/layout/vList6"/>
    <dgm:cxn modelId="{B9891430-515E-4CCF-80FC-CAFD2877ED15}" type="presOf" srcId="{E45F73BD-4260-494A-9DF8-39DE41196E78}" destId="{4D60CA65-6822-4840-93AA-B4BE3EAE0510}" srcOrd="0" destOrd="2" presId="urn:microsoft.com/office/officeart/2005/8/layout/vList6"/>
    <dgm:cxn modelId="{4D9F9526-A2A4-4F5C-82DC-F690CD42A7F1}" srcId="{BEA84641-D6C8-4C81-8D46-7AFB3BBA2864}" destId="{120E61A7-DA00-4766-A5D4-D23390ACC038}" srcOrd="1" destOrd="0" parTransId="{CA5513B9-3277-4C8D-B571-D09D2866C484}" sibTransId="{8EF6F331-04AD-487E-8781-E0994FD3F7E6}"/>
    <dgm:cxn modelId="{C3936870-AA8C-4335-9F55-7F1E90295A09}" type="presOf" srcId="{28DB5670-8461-44AF-B9D1-0DDF39FB917F}" destId="{4D60CA65-6822-4840-93AA-B4BE3EAE0510}" srcOrd="0" destOrd="0" presId="urn:microsoft.com/office/officeart/2005/8/layout/vList6"/>
    <dgm:cxn modelId="{A2CF3D2A-964D-4ACE-A529-D82FB0B2AB5D}" type="presOf" srcId="{5D48D0CD-2D41-4D9A-9B7B-955A8BA635B5}" destId="{4D60CA65-6822-4840-93AA-B4BE3EAE0510}" srcOrd="0" destOrd="3" presId="urn:microsoft.com/office/officeart/2005/8/layout/vList6"/>
    <dgm:cxn modelId="{DD00BEE0-470C-4A4B-85EE-EC7842DB0B97}" srcId="{BEA84641-D6C8-4C81-8D46-7AFB3BBA2864}" destId="{E45F73BD-4260-494A-9DF8-39DE41196E78}" srcOrd="2" destOrd="0" parTransId="{9319E547-7004-4540-B48F-7E5DE997A959}" sibTransId="{FCC3216D-309D-4ACD-979C-BEAB230FF335}"/>
    <dgm:cxn modelId="{6D628E61-C74F-48CE-B57D-3C4412DADEBB}" type="presParOf" srcId="{C60D9BB2-36CF-40E5-A374-606396BFE58D}" destId="{F75D14C7-E7C8-4BC4-84E8-5B529E4EC663}" srcOrd="0" destOrd="0" presId="urn:microsoft.com/office/officeart/2005/8/layout/vList6"/>
    <dgm:cxn modelId="{E6A1DBA2-40DE-4A26-AFC7-D37362482A86}" type="presParOf" srcId="{F75D14C7-E7C8-4BC4-84E8-5B529E4EC663}" destId="{8655C191-7A8D-4772-B58D-F6BDA780F706}" srcOrd="0" destOrd="0" presId="urn:microsoft.com/office/officeart/2005/8/layout/vList6"/>
    <dgm:cxn modelId="{7E329ACA-76B4-41F2-80D4-8AB70334364F}" type="presParOf" srcId="{F75D14C7-E7C8-4BC4-84E8-5B529E4EC663}" destId="{4D60CA65-6822-4840-93AA-B4BE3EAE0510}" srcOrd="1" destOrd="0" presId="urn:microsoft.com/office/officeart/2005/8/layout/v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04C6A4D-97EF-4B5A-A5E4-6DA7FE4B00A1}">
      <dsp:nvSpPr>
        <dsp:cNvPr id="0" name=""/>
        <dsp:cNvSpPr/>
      </dsp:nvSpPr>
      <dsp:spPr>
        <a:xfrm>
          <a:off x="0" y="103999"/>
          <a:ext cx="4038600" cy="869490"/>
        </a:xfrm>
        <a:prstGeom prst="roundRect">
          <a:avLst>
            <a:gd name="adj" fmla="val 10000"/>
          </a:avLst>
        </a:prstGeom>
        <a:solidFill>
          <a:schemeClr val="lt1">
            <a:hueOff val="0"/>
            <a:satOff val="0"/>
            <a:lumOff val="0"/>
            <a:alphaOff val="0"/>
          </a:schemeClr>
        </a:solidFill>
        <a:ln w="55000" cap="flat" cmpd="thickThin"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295" tIns="49530" rIns="74295" bIns="49530" numCol="1" spcCol="1270" anchor="ctr" anchorCtr="0">
          <a:noAutofit/>
        </a:bodyPr>
        <a:lstStyle/>
        <a:p>
          <a:pPr lvl="0" algn="ctr" defTabSz="1733550">
            <a:lnSpc>
              <a:spcPct val="90000"/>
            </a:lnSpc>
            <a:spcBef>
              <a:spcPct val="0"/>
            </a:spcBef>
            <a:spcAft>
              <a:spcPct val="35000"/>
            </a:spcAft>
          </a:pPr>
          <a:r>
            <a:rPr lang="es-ES" sz="3900" kern="1200" dirty="0" smtClean="0"/>
            <a:t>Violencia</a:t>
          </a:r>
          <a:endParaRPr lang="es-ES" sz="3900" kern="1200" dirty="0"/>
        </a:p>
      </dsp:txBody>
      <dsp:txXfrm>
        <a:off x="0" y="103999"/>
        <a:ext cx="4038600" cy="869490"/>
      </dsp:txXfrm>
    </dsp:sp>
    <dsp:sp modelId="{487F206C-A02D-4945-8F34-B7751A12C6B1}">
      <dsp:nvSpPr>
        <dsp:cNvPr id="0" name=""/>
        <dsp:cNvSpPr/>
      </dsp:nvSpPr>
      <dsp:spPr>
        <a:xfrm>
          <a:off x="403860" y="973489"/>
          <a:ext cx="403860" cy="2176239"/>
        </a:xfrm>
        <a:custGeom>
          <a:avLst/>
          <a:gdLst/>
          <a:ahLst/>
          <a:cxnLst/>
          <a:rect l="0" t="0" r="0" b="0"/>
          <a:pathLst>
            <a:path>
              <a:moveTo>
                <a:pt x="0" y="0"/>
              </a:moveTo>
              <a:lnTo>
                <a:pt x="0" y="2176239"/>
              </a:lnTo>
              <a:lnTo>
                <a:pt x="403860" y="2176239"/>
              </a:lnTo>
            </a:path>
          </a:pathLst>
        </a:custGeom>
        <a:noFill/>
        <a:ln w="55000" cap="flat" cmpd="thickThin" algn="ctr">
          <a:solidFill>
            <a:schemeClr val="accent3">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BB4F12-4CA8-4841-966B-9A84C558A6BE}">
      <dsp:nvSpPr>
        <dsp:cNvPr id="0" name=""/>
        <dsp:cNvSpPr/>
      </dsp:nvSpPr>
      <dsp:spPr>
        <a:xfrm>
          <a:off x="807720" y="1449943"/>
          <a:ext cx="3230880" cy="3399572"/>
        </a:xfrm>
        <a:prstGeom prst="roundRect">
          <a:avLst>
            <a:gd name="adj" fmla="val 10000"/>
          </a:avLst>
        </a:prstGeom>
        <a:solidFill>
          <a:schemeClr val="accent3">
            <a:alpha val="90000"/>
            <a:tint val="40000"/>
            <a:hueOff val="0"/>
            <a:satOff val="0"/>
            <a:lumOff val="0"/>
            <a:alphaOff val="0"/>
          </a:schemeClr>
        </a:solidFill>
        <a:ln w="55000" cap="flat" cmpd="thickThin"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195" tIns="24130" rIns="36195" bIns="24130" numCol="1" spcCol="1270" anchor="ctr" anchorCtr="0">
          <a:noAutofit/>
        </a:bodyPr>
        <a:lstStyle/>
        <a:p>
          <a:pPr lvl="0" algn="l" defTabSz="844550" rtl="0">
            <a:lnSpc>
              <a:spcPct val="90000"/>
            </a:lnSpc>
            <a:spcBef>
              <a:spcPct val="0"/>
            </a:spcBef>
            <a:spcAft>
              <a:spcPct val="35000"/>
            </a:spcAft>
          </a:pPr>
          <a:r>
            <a:rPr lang="es-AR" sz="1900" b="0" kern="1200" dirty="0" smtClean="0"/>
            <a:t>Son</a:t>
          </a:r>
          <a:r>
            <a:rPr lang="es-AR" sz="1900" b="1" kern="1200" dirty="0" smtClean="0"/>
            <a:t> </a:t>
          </a:r>
          <a:r>
            <a:rPr lang="es-ES" sz="1900" kern="1200" dirty="0" smtClean="0"/>
            <a:t>las acciones que una persona o un grupo ejerce sobre otra para molestarla, dañarla, someterla o para obligarla a hacer lo que no quiere. La violencia es aprendida y evitable. </a:t>
          </a:r>
          <a:endParaRPr lang="es-ES" sz="1900" kern="1200" dirty="0"/>
        </a:p>
      </dsp:txBody>
      <dsp:txXfrm>
        <a:off x="807720" y="1449943"/>
        <a:ext cx="3230880" cy="339957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4BAE549-21D3-4AF0-9E50-36C94FF530DC}">
      <dsp:nvSpPr>
        <dsp:cNvPr id="0" name=""/>
        <dsp:cNvSpPr/>
      </dsp:nvSpPr>
      <dsp:spPr>
        <a:xfrm>
          <a:off x="0" y="428626"/>
          <a:ext cx="8643998" cy="6000777"/>
        </a:xfrm>
        <a:prstGeom prst="rect">
          <a:avLst/>
        </a:prstGeom>
        <a:solidFill>
          <a:schemeClr val="lt1">
            <a:alpha val="90000"/>
            <a:hueOff val="0"/>
            <a:satOff val="0"/>
            <a:lumOff val="0"/>
            <a:alphaOff val="0"/>
          </a:schemeClr>
        </a:solidFill>
        <a:ln w="9525" cap="flat" cmpd="sng" algn="ctr">
          <a:solidFill>
            <a:schemeClr val="accent3">
              <a:shade val="50000"/>
              <a:hueOff val="0"/>
              <a:satOff val="0"/>
              <a:lumOff val="0"/>
              <a:alphaOff val="0"/>
            </a:schemeClr>
          </a:solidFill>
          <a:prstDash val="solid"/>
        </a:ln>
        <a:effectLst>
          <a:outerShdw blurRad="50800" dist="381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70870" tIns="499872" rIns="670870" bIns="170688" numCol="1" spcCol="1270" anchor="t" anchorCtr="0">
          <a:noAutofit/>
        </a:bodyPr>
        <a:lstStyle/>
        <a:p>
          <a:pPr marL="228600" lvl="1" indent="-228600" algn="l" defTabSz="1066800">
            <a:lnSpc>
              <a:spcPct val="90000"/>
            </a:lnSpc>
            <a:spcBef>
              <a:spcPct val="0"/>
            </a:spcBef>
            <a:spcAft>
              <a:spcPct val="15000"/>
            </a:spcAft>
            <a:buChar char="••"/>
          </a:pPr>
          <a:r>
            <a:rPr lang="es-MX" sz="2400" kern="1200" dirty="0" smtClean="0"/>
            <a:t>Fenómeno complejo que se produce cuando se conjuntan:</a:t>
          </a:r>
          <a:endParaRPr lang="es-ES" sz="2400" kern="1200" dirty="0"/>
        </a:p>
        <a:p>
          <a:pPr marL="228600" lvl="1" indent="-228600" algn="l" defTabSz="1066800">
            <a:lnSpc>
              <a:spcPct val="90000"/>
            </a:lnSpc>
            <a:spcBef>
              <a:spcPct val="0"/>
            </a:spcBef>
            <a:spcAft>
              <a:spcPct val="15000"/>
            </a:spcAft>
            <a:buChar char="••"/>
          </a:pPr>
          <a:r>
            <a:rPr lang="es-MX" sz="2400" kern="1200" dirty="0" smtClean="0"/>
            <a:t> Condiciones familiares:  violencia intrafamiliar o el desapego.</a:t>
          </a:r>
          <a:endParaRPr lang="es-ES" sz="2400" kern="1200" dirty="0"/>
        </a:p>
        <a:p>
          <a:pPr marL="228600" lvl="1" indent="-228600" algn="l" defTabSz="1066800">
            <a:lnSpc>
              <a:spcPct val="90000"/>
            </a:lnSpc>
            <a:spcBef>
              <a:spcPct val="0"/>
            </a:spcBef>
            <a:spcAft>
              <a:spcPct val="15000"/>
            </a:spcAft>
            <a:buChar char="••"/>
          </a:pPr>
          <a:r>
            <a:rPr lang="es-MX" sz="2400" kern="1200" dirty="0" smtClean="0"/>
            <a:t>Características personales: precarias habilidades sociales, pobre </a:t>
          </a:r>
          <a:r>
            <a:rPr lang="es-MX" sz="2400" kern="1200" dirty="0" err="1" smtClean="0"/>
            <a:t>autoconcepto</a:t>
          </a:r>
          <a:r>
            <a:rPr lang="es-MX" sz="2400" kern="1200" dirty="0" smtClean="0"/>
            <a:t> y asertividad.</a:t>
          </a:r>
          <a:endParaRPr lang="es-ES" sz="2400" kern="1200" dirty="0"/>
        </a:p>
        <a:p>
          <a:pPr marL="228600" lvl="1" indent="-228600" algn="l" defTabSz="1066800">
            <a:lnSpc>
              <a:spcPct val="90000"/>
            </a:lnSpc>
            <a:spcBef>
              <a:spcPct val="0"/>
            </a:spcBef>
            <a:spcAft>
              <a:spcPct val="15000"/>
            </a:spcAft>
            <a:buChar char="••"/>
          </a:pPr>
          <a:r>
            <a:rPr lang="es-MX" sz="2400" kern="1200" dirty="0" smtClean="0"/>
            <a:t>Condiciones escolares: Autoritarismo, débil autoridad, ingobernabilidad,  excesivos controles disciplinarios  y mala calidad de las relaciones interpersonales. </a:t>
          </a:r>
          <a:endParaRPr lang="es-ES" sz="2400" kern="1200" dirty="0"/>
        </a:p>
      </dsp:txBody>
      <dsp:txXfrm>
        <a:off x="0" y="428626"/>
        <a:ext cx="8643998" cy="6000777"/>
      </dsp:txXfrm>
    </dsp:sp>
    <dsp:sp modelId="{D8343245-FAA5-4222-9DA1-5B8E9885FD3E}">
      <dsp:nvSpPr>
        <dsp:cNvPr id="0" name=""/>
        <dsp:cNvSpPr/>
      </dsp:nvSpPr>
      <dsp:spPr>
        <a:xfrm>
          <a:off x="407508" y="0"/>
          <a:ext cx="6050798" cy="708480"/>
        </a:xfrm>
        <a:prstGeom prst="roundRect">
          <a:avLst/>
        </a:prstGeom>
        <a:gradFill rotWithShape="0">
          <a:gsLst>
            <a:gs pos="0">
              <a:schemeClr val="accent3">
                <a:shade val="50000"/>
                <a:hueOff val="0"/>
                <a:satOff val="0"/>
                <a:lumOff val="0"/>
                <a:alphaOff val="0"/>
                <a:shade val="15000"/>
                <a:satMod val="180000"/>
              </a:schemeClr>
            </a:gs>
            <a:gs pos="50000">
              <a:schemeClr val="accent3">
                <a:shade val="50000"/>
                <a:hueOff val="0"/>
                <a:satOff val="0"/>
                <a:lumOff val="0"/>
                <a:alphaOff val="0"/>
                <a:shade val="45000"/>
                <a:satMod val="170000"/>
              </a:schemeClr>
            </a:gs>
            <a:gs pos="70000">
              <a:schemeClr val="accent3">
                <a:shade val="50000"/>
                <a:hueOff val="0"/>
                <a:satOff val="0"/>
                <a:lumOff val="0"/>
                <a:alphaOff val="0"/>
                <a:tint val="99000"/>
                <a:shade val="65000"/>
                <a:satMod val="155000"/>
              </a:schemeClr>
            </a:gs>
            <a:gs pos="100000">
              <a:schemeClr val="accent3">
                <a:shade val="5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3">
              <a:shade val="5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28706" tIns="0" rIns="228706" bIns="0" numCol="1" spcCol="1270" anchor="ctr" anchorCtr="0">
          <a:noAutofit/>
        </a:bodyPr>
        <a:lstStyle/>
        <a:p>
          <a:pPr lvl="0" algn="l" defTabSz="1066800">
            <a:lnSpc>
              <a:spcPct val="90000"/>
            </a:lnSpc>
            <a:spcBef>
              <a:spcPct val="0"/>
            </a:spcBef>
            <a:spcAft>
              <a:spcPct val="35000"/>
            </a:spcAft>
          </a:pPr>
          <a:r>
            <a:rPr lang="es-ES" sz="2400" kern="1200" dirty="0" smtClean="0"/>
            <a:t>Violencia escolar</a:t>
          </a:r>
          <a:endParaRPr lang="es-ES" sz="2400" kern="1200" dirty="0"/>
        </a:p>
      </dsp:txBody>
      <dsp:txXfrm>
        <a:off x="407508" y="0"/>
        <a:ext cx="6050798" cy="70848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80E1B50-DAAB-4411-8E2C-D34062F8993B}">
      <dsp:nvSpPr>
        <dsp:cNvPr id="0" name=""/>
        <dsp:cNvSpPr/>
      </dsp:nvSpPr>
      <dsp:spPr>
        <a:xfrm>
          <a:off x="1809906" y="-112110"/>
          <a:ext cx="4609786" cy="4609786"/>
        </a:xfrm>
        <a:prstGeom prst="circularArrow">
          <a:avLst>
            <a:gd name="adj1" fmla="val 4668"/>
            <a:gd name="adj2" fmla="val 272909"/>
            <a:gd name="adj3" fmla="val 12887499"/>
            <a:gd name="adj4" fmla="val 17992692"/>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C8E0B5-D9DA-4BD0-9992-3C1992386BF3}">
      <dsp:nvSpPr>
        <dsp:cNvPr id="0" name=""/>
        <dsp:cNvSpPr/>
      </dsp:nvSpPr>
      <dsp:spPr>
        <a:xfrm>
          <a:off x="2601887" y="803"/>
          <a:ext cx="3025824" cy="1512912"/>
        </a:xfrm>
        <a:prstGeom prst="round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s-ES" sz="1800" kern="1200" dirty="0" smtClean="0"/>
            <a:t>Factores biológicos y de la historia personal</a:t>
          </a:r>
          <a:endParaRPr lang="es-ES" sz="1800" kern="1200" dirty="0"/>
        </a:p>
        <a:p>
          <a:pPr marL="114300" lvl="1" indent="-114300" algn="l" defTabSz="622300">
            <a:lnSpc>
              <a:spcPct val="90000"/>
            </a:lnSpc>
            <a:spcBef>
              <a:spcPct val="0"/>
            </a:spcBef>
            <a:spcAft>
              <a:spcPct val="15000"/>
            </a:spcAft>
            <a:buChar char="••"/>
          </a:pPr>
          <a:endParaRPr lang="es-ES" sz="1400" kern="1200" dirty="0"/>
        </a:p>
      </dsp:txBody>
      <dsp:txXfrm>
        <a:off x="2601887" y="803"/>
        <a:ext cx="3025824" cy="1512912"/>
      </dsp:txXfrm>
    </dsp:sp>
    <dsp:sp modelId="{3B128968-37F9-46C6-BFF5-0CC9D403274B}">
      <dsp:nvSpPr>
        <dsp:cNvPr id="0" name=""/>
        <dsp:cNvSpPr/>
      </dsp:nvSpPr>
      <dsp:spPr>
        <a:xfrm>
          <a:off x="4257107" y="1656022"/>
          <a:ext cx="3025824" cy="1512912"/>
        </a:xfrm>
        <a:prstGeom prst="roundRect">
          <a:avLst/>
        </a:prstGeom>
        <a:solidFill>
          <a:schemeClr val="accent3">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s-ES" sz="1800" kern="1200" dirty="0" smtClean="0"/>
            <a:t>Las relaciones más cercanas</a:t>
          </a:r>
          <a:endParaRPr lang="es-ES" sz="1800" kern="1200" dirty="0"/>
        </a:p>
        <a:p>
          <a:pPr marL="114300" lvl="1" indent="-114300" algn="l" defTabSz="622300">
            <a:lnSpc>
              <a:spcPct val="90000"/>
            </a:lnSpc>
            <a:spcBef>
              <a:spcPct val="0"/>
            </a:spcBef>
            <a:spcAft>
              <a:spcPct val="15000"/>
            </a:spcAft>
            <a:buChar char="••"/>
          </a:pPr>
          <a:endParaRPr lang="es-ES" sz="1400" kern="1200" dirty="0"/>
        </a:p>
      </dsp:txBody>
      <dsp:txXfrm>
        <a:off x="4257107" y="1656022"/>
        <a:ext cx="3025824" cy="1512912"/>
      </dsp:txXfrm>
    </dsp:sp>
    <dsp:sp modelId="{C5A45C88-7C42-4ABB-858B-EBF873327556}">
      <dsp:nvSpPr>
        <dsp:cNvPr id="0" name=""/>
        <dsp:cNvSpPr/>
      </dsp:nvSpPr>
      <dsp:spPr>
        <a:xfrm>
          <a:off x="2601887" y="3311242"/>
          <a:ext cx="3025824" cy="1512912"/>
        </a:xfrm>
        <a:prstGeom prst="roundRect">
          <a:avLst/>
        </a:prstGeom>
        <a:solidFill>
          <a:schemeClr val="accent4">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s-ES" sz="1800" kern="1200" dirty="0" smtClean="0"/>
            <a:t>Contextos comunitarios</a:t>
          </a:r>
          <a:endParaRPr lang="es-ES" sz="1800" kern="1200" dirty="0"/>
        </a:p>
        <a:p>
          <a:pPr marL="114300" lvl="1" indent="-114300" algn="l" defTabSz="622300">
            <a:lnSpc>
              <a:spcPct val="90000"/>
            </a:lnSpc>
            <a:spcBef>
              <a:spcPct val="0"/>
            </a:spcBef>
            <a:spcAft>
              <a:spcPct val="15000"/>
            </a:spcAft>
            <a:buChar char="••"/>
          </a:pPr>
          <a:endParaRPr lang="es-ES" sz="1400" kern="1200" dirty="0"/>
        </a:p>
      </dsp:txBody>
      <dsp:txXfrm>
        <a:off x="2601887" y="3311242"/>
        <a:ext cx="3025824" cy="1512912"/>
      </dsp:txXfrm>
    </dsp:sp>
    <dsp:sp modelId="{0B2097F4-215D-4F6F-8F66-9DD17E4CA29C}">
      <dsp:nvSpPr>
        <dsp:cNvPr id="0" name=""/>
        <dsp:cNvSpPr/>
      </dsp:nvSpPr>
      <dsp:spPr>
        <a:xfrm>
          <a:off x="946668" y="1656022"/>
          <a:ext cx="3025824" cy="1512912"/>
        </a:xfrm>
        <a:prstGeom prst="roundRect">
          <a:avLst/>
        </a:prstGeom>
        <a:solidFill>
          <a:schemeClr val="accent5">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s-ES" sz="1800" kern="1200" dirty="0" smtClean="0"/>
            <a:t>Factores de la estructura de la sociedad</a:t>
          </a:r>
          <a:endParaRPr lang="es-ES" sz="1800" kern="1200" dirty="0"/>
        </a:p>
        <a:p>
          <a:pPr marL="114300" lvl="1" indent="-114300" algn="l" defTabSz="622300">
            <a:lnSpc>
              <a:spcPct val="90000"/>
            </a:lnSpc>
            <a:spcBef>
              <a:spcPct val="0"/>
            </a:spcBef>
            <a:spcAft>
              <a:spcPct val="15000"/>
            </a:spcAft>
            <a:buChar char="••"/>
          </a:pPr>
          <a:endParaRPr lang="es-ES" sz="1400" kern="1200" dirty="0"/>
        </a:p>
      </dsp:txBody>
      <dsp:txXfrm>
        <a:off x="946668" y="1656022"/>
        <a:ext cx="3025824" cy="1512912"/>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E5C5866-EF19-4618-8654-BBF20E51D70D}">
      <dsp:nvSpPr>
        <dsp:cNvPr id="0" name=""/>
        <dsp:cNvSpPr/>
      </dsp:nvSpPr>
      <dsp:spPr>
        <a:xfrm>
          <a:off x="4118" y="0"/>
          <a:ext cx="3962102" cy="6429396"/>
        </a:xfrm>
        <a:prstGeom prst="roundRect">
          <a:avLst>
            <a:gd name="adj" fmla="val 10000"/>
          </a:avLst>
        </a:prstGeom>
        <a:gradFill rotWithShape="0">
          <a:gsLst>
            <a:gs pos="0">
              <a:schemeClr val="accent1">
                <a:tint val="40000"/>
                <a:hueOff val="0"/>
                <a:satOff val="0"/>
                <a:lumOff val="0"/>
                <a:alphaOff val="0"/>
                <a:shade val="15000"/>
                <a:satMod val="180000"/>
              </a:schemeClr>
            </a:gs>
            <a:gs pos="50000">
              <a:schemeClr val="accent1">
                <a:tint val="40000"/>
                <a:hueOff val="0"/>
                <a:satOff val="0"/>
                <a:lumOff val="0"/>
                <a:alphaOff val="0"/>
                <a:shade val="45000"/>
                <a:satMod val="170000"/>
              </a:schemeClr>
            </a:gs>
            <a:gs pos="70000">
              <a:schemeClr val="accent1">
                <a:tint val="40000"/>
                <a:hueOff val="0"/>
                <a:satOff val="0"/>
                <a:lumOff val="0"/>
                <a:alphaOff val="0"/>
                <a:tint val="99000"/>
                <a:shade val="65000"/>
                <a:satMod val="155000"/>
              </a:schemeClr>
            </a:gs>
            <a:gs pos="100000">
              <a:schemeClr val="accent1">
                <a:tint val="40000"/>
                <a:hueOff val="0"/>
                <a:satOff val="0"/>
                <a:lumOff val="0"/>
                <a:alphaOff val="0"/>
                <a:tint val="95500"/>
                <a:shade val="100000"/>
                <a:satMod val="15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s-MX" sz="3100" kern="1200"/>
            <a:t>Conductas que afectan la convivencia escolar</a:t>
          </a:r>
        </a:p>
      </dsp:txBody>
      <dsp:txXfrm>
        <a:off x="4118" y="0"/>
        <a:ext cx="3962102" cy="1928818"/>
      </dsp:txXfrm>
    </dsp:sp>
    <dsp:sp modelId="{4ACFEA4B-B428-480B-958A-7887E229CD7C}">
      <dsp:nvSpPr>
        <dsp:cNvPr id="0" name=""/>
        <dsp:cNvSpPr/>
      </dsp:nvSpPr>
      <dsp:spPr>
        <a:xfrm>
          <a:off x="400329" y="1929368"/>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kern="1200"/>
            <a:t>Disrupción o violencia contra las tareas escolares.</a:t>
          </a:r>
        </a:p>
      </dsp:txBody>
      <dsp:txXfrm>
        <a:off x="400329" y="1929368"/>
        <a:ext cx="3169681" cy="1263118"/>
      </dsp:txXfrm>
    </dsp:sp>
    <dsp:sp modelId="{6C633647-5CE9-407D-9699-4BFD813B92FC}">
      <dsp:nvSpPr>
        <dsp:cNvPr id="0" name=""/>
        <dsp:cNvSpPr/>
      </dsp:nvSpPr>
      <dsp:spPr>
        <a:xfrm>
          <a:off x="400329" y="3386813"/>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kern="1200"/>
            <a:t>Vandalismo o violencia contra las pertenencias.</a:t>
          </a:r>
        </a:p>
      </dsp:txBody>
      <dsp:txXfrm>
        <a:off x="400329" y="3386813"/>
        <a:ext cx="3169681" cy="1263118"/>
      </dsp:txXfrm>
    </dsp:sp>
    <dsp:sp modelId="{186EB79A-FE11-4185-AA3B-68DC5D24FA18}">
      <dsp:nvSpPr>
        <dsp:cNvPr id="0" name=""/>
        <dsp:cNvSpPr/>
      </dsp:nvSpPr>
      <dsp:spPr>
        <a:xfrm>
          <a:off x="400329" y="4844257"/>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kern="1200"/>
            <a:t>Indisciplina o violencia contra las normas de la escuela.</a:t>
          </a:r>
        </a:p>
      </dsp:txBody>
      <dsp:txXfrm>
        <a:off x="400329" y="4844257"/>
        <a:ext cx="3169681" cy="1263118"/>
      </dsp:txXfrm>
    </dsp:sp>
    <dsp:sp modelId="{78ECE692-9119-4A57-9757-3FEC996BAA09}">
      <dsp:nvSpPr>
        <dsp:cNvPr id="0" name=""/>
        <dsp:cNvSpPr/>
      </dsp:nvSpPr>
      <dsp:spPr>
        <a:xfrm>
          <a:off x="4263378" y="0"/>
          <a:ext cx="3962102" cy="6429396"/>
        </a:xfrm>
        <a:prstGeom prst="roundRect">
          <a:avLst>
            <a:gd name="adj" fmla="val 10000"/>
          </a:avLst>
        </a:prstGeom>
        <a:gradFill rotWithShape="0">
          <a:gsLst>
            <a:gs pos="0">
              <a:schemeClr val="accent1">
                <a:tint val="40000"/>
                <a:hueOff val="0"/>
                <a:satOff val="0"/>
                <a:lumOff val="0"/>
                <a:alphaOff val="0"/>
                <a:shade val="15000"/>
                <a:satMod val="180000"/>
              </a:schemeClr>
            </a:gs>
            <a:gs pos="50000">
              <a:schemeClr val="accent1">
                <a:tint val="40000"/>
                <a:hueOff val="0"/>
                <a:satOff val="0"/>
                <a:lumOff val="0"/>
                <a:alphaOff val="0"/>
                <a:shade val="45000"/>
                <a:satMod val="170000"/>
              </a:schemeClr>
            </a:gs>
            <a:gs pos="70000">
              <a:schemeClr val="accent1">
                <a:tint val="40000"/>
                <a:hueOff val="0"/>
                <a:satOff val="0"/>
                <a:lumOff val="0"/>
                <a:alphaOff val="0"/>
                <a:tint val="99000"/>
                <a:shade val="65000"/>
                <a:satMod val="155000"/>
              </a:schemeClr>
            </a:gs>
            <a:gs pos="100000">
              <a:schemeClr val="accent1">
                <a:tint val="40000"/>
                <a:hueOff val="0"/>
                <a:satOff val="0"/>
                <a:lumOff val="0"/>
                <a:alphaOff val="0"/>
                <a:tint val="95500"/>
                <a:shade val="100000"/>
                <a:satMod val="15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s-MX" sz="3100" kern="1200"/>
            <a:t>Violencia entre personas</a:t>
          </a:r>
        </a:p>
      </dsp:txBody>
      <dsp:txXfrm>
        <a:off x="4263378" y="0"/>
        <a:ext cx="3962102" cy="1928818"/>
      </dsp:txXfrm>
    </dsp:sp>
    <dsp:sp modelId="{CE8E2914-7EDF-4FF0-A64B-07B3BE420106}">
      <dsp:nvSpPr>
        <dsp:cNvPr id="0" name=""/>
        <dsp:cNvSpPr/>
      </dsp:nvSpPr>
      <dsp:spPr>
        <a:xfrm>
          <a:off x="4659589" y="1929368"/>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b="0" i="1" kern="1200"/>
            <a:t>Bullying</a:t>
          </a:r>
          <a:r>
            <a:rPr lang="es-MX" sz="2000" kern="1200"/>
            <a:t>: acoso y hostigamiento entre compañeros.</a:t>
          </a:r>
        </a:p>
      </dsp:txBody>
      <dsp:txXfrm>
        <a:off x="4659589" y="1929368"/>
        <a:ext cx="3169681" cy="1263118"/>
      </dsp:txXfrm>
    </dsp:sp>
    <dsp:sp modelId="{B4215C84-C2B8-48A7-9F7F-8FAEAE29A2E4}">
      <dsp:nvSpPr>
        <dsp:cNvPr id="0" name=""/>
        <dsp:cNvSpPr/>
      </dsp:nvSpPr>
      <dsp:spPr>
        <a:xfrm>
          <a:off x="4659589" y="3386813"/>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kern="1200"/>
            <a:t>Violencia entre alumnos.</a:t>
          </a:r>
        </a:p>
      </dsp:txBody>
      <dsp:txXfrm>
        <a:off x="4659589" y="3386813"/>
        <a:ext cx="3169681" cy="1263118"/>
      </dsp:txXfrm>
    </dsp:sp>
    <dsp:sp modelId="{562FDC43-6FEB-4166-8A47-9CAAFBBEF53C}">
      <dsp:nvSpPr>
        <dsp:cNvPr id="0" name=""/>
        <dsp:cNvSpPr/>
      </dsp:nvSpPr>
      <dsp:spPr>
        <a:xfrm>
          <a:off x="4659589" y="4844257"/>
          <a:ext cx="3169681" cy="1263118"/>
        </a:xfrm>
        <a:prstGeom prst="roundRect">
          <a:avLst>
            <a:gd name="adj" fmla="val 10000"/>
          </a:avLst>
        </a:prstGeom>
        <a:solidFill>
          <a:srgbClr val="3B669B"/>
        </a:soli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es-MX" sz="2000" kern="1200"/>
            <a:t>Entre alumnos y el personal.</a:t>
          </a:r>
        </a:p>
      </dsp:txBody>
      <dsp:txXfrm>
        <a:off x="4659589" y="4844257"/>
        <a:ext cx="3169681" cy="1263118"/>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275E9EF-414E-48BF-A41D-71816C21A3E9}">
      <dsp:nvSpPr>
        <dsp:cNvPr id="0" name=""/>
        <dsp:cNvSpPr/>
      </dsp:nvSpPr>
      <dsp:spPr>
        <a:xfrm rot="5400000">
          <a:off x="4555010" y="-2692019"/>
          <a:ext cx="927840" cy="6421209"/>
        </a:xfrm>
        <a:prstGeom prst="round2SameRect">
          <a:avLst/>
        </a:prstGeom>
        <a:solidFill>
          <a:schemeClr val="accent3">
            <a:alpha val="90000"/>
            <a:tint val="40000"/>
            <a:hueOff val="0"/>
            <a:satOff val="0"/>
            <a:lumOff val="0"/>
            <a:alphaOff val="0"/>
          </a:schemeClr>
        </a:solidFill>
        <a:ln w="9525" cap="flat" cmpd="sng" algn="ctr">
          <a:solidFill>
            <a:schemeClr val="accent3">
              <a:alpha val="90000"/>
              <a:tint val="4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Char char="••"/>
          </a:pPr>
          <a:r>
            <a:rPr lang="es-MX" sz="1200" kern="1200"/>
            <a:t>Son actos premeditados con el fin de provocar daño o agredir a otro.</a:t>
          </a:r>
        </a:p>
        <a:p>
          <a:pPr marL="114300" lvl="1" indent="-114300" algn="l" defTabSz="533400">
            <a:lnSpc>
              <a:spcPct val="90000"/>
            </a:lnSpc>
            <a:spcBef>
              <a:spcPct val="0"/>
            </a:spcBef>
            <a:spcAft>
              <a:spcPct val="15000"/>
            </a:spcAft>
            <a:buChar char="••"/>
          </a:pPr>
          <a:r>
            <a:rPr lang="es-MX" sz="1200" kern="1200"/>
            <a:t>Sin embargo, no siempre se tiene plena conciencia de lo que se está haciendo.</a:t>
          </a:r>
        </a:p>
      </dsp:txBody>
      <dsp:txXfrm rot="5400000">
        <a:off x="4555010" y="-2692019"/>
        <a:ext cx="927840" cy="6421209"/>
      </dsp:txXfrm>
    </dsp:sp>
    <dsp:sp modelId="{F8B9920D-472D-4747-869F-F14EAB83B813}">
      <dsp:nvSpPr>
        <dsp:cNvPr id="0" name=""/>
        <dsp:cNvSpPr/>
      </dsp:nvSpPr>
      <dsp:spPr>
        <a:xfrm>
          <a:off x="64" y="1651"/>
          <a:ext cx="1808261" cy="1033866"/>
        </a:xfrm>
        <a:prstGeom prst="roundRect">
          <a:avLst/>
        </a:prstGeom>
        <a:gradFill rotWithShape="0">
          <a:gsLst>
            <a:gs pos="0">
              <a:schemeClr val="accent3">
                <a:hueOff val="0"/>
                <a:satOff val="0"/>
                <a:lumOff val="0"/>
                <a:alphaOff val="0"/>
                <a:shade val="15000"/>
                <a:satMod val="180000"/>
              </a:schemeClr>
            </a:gs>
            <a:gs pos="50000">
              <a:schemeClr val="accent3">
                <a:hueOff val="0"/>
                <a:satOff val="0"/>
                <a:lumOff val="0"/>
                <a:alphaOff val="0"/>
                <a:shade val="45000"/>
                <a:satMod val="170000"/>
              </a:schemeClr>
            </a:gs>
            <a:gs pos="70000">
              <a:schemeClr val="accent3">
                <a:hueOff val="0"/>
                <a:satOff val="0"/>
                <a:lumOff val="0"/>
                <a:alphaOff val="0"/>
                <a:tint val="99000"/>
                <a:shade val="65000"/>
                <a:satMod val="155000"/>
              </a:schemeClr>
            </a:gs>
            <a:gs pos="100000">
              <a:schemeClr val="accent3">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a:lnSpc>
              <a:spcPct val="90000"/>
            </a:lnSpc>
            <a:spcBef>
              <a:spcPct val="0"/>
            </a:spcBef>
            <a:spcAft>
              <a:spcPct val="35000"/>
            </a:spcAft>
          </a:pPr>
          <a:r>
            <a:rPr lang="es-MX" sz="1500" kern="1200"/>
            <a:t>Intencionalidad </a:t>
          </a:r>
        </a:p>
      </dsp:txBody>
      <dsp:txXfrm>
        <a:off x="64" y="1651"/>
        <a:ext cx="1808261" cy="1033866"/>
      </dsp:txXfrm>
    </dsp:sp>
    <dsp:sp modelId="{3A4A4769-A9D2-4726-8A77-FA080FFFAF8F}">
      <dsp:nvSpPr>
        <dsp:cNvPr id="0" name=""/>
        <dsp:cNvSpPr/>
      </dsp:nvSpPr>
      <dsp:spPr>
        <a:xfrm rot="5400000">
          <a:off x="4651877" y="-1669147"/>
          <a:ext cx="700032" cy="6451068"/>
        </a:xfrm>
        <a:prstGeom prst="round2SameRect">
          <a:avLst/>
        </a:prstGeom>
        <a:solidFill>
          <a:schemeClr val="accent3">
            <a:alpha val="90000"/>
            <a:tint val="40000"/>
            <a:hueOff val="0"/>
            <a:satOff val="0"/>
            <a:lumOff val="0"/>
            <a:alphaOff val="0"/>
          </a:schemeClr>
        </a:solidFill>
        <a:ln w="9525" cap="flat" cmpd="sng" algn="ctr">
          <a:solidFill>
            <a:schemeClr val="accent3">
              <a:alpha val="90000"/>
              <a:tint val="4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Char char="••"/>
          </a:pPr>
          <a:r>
            <a:rPr lang="es-MX" sz="1200" kern="1200"/>
            <a:t>Se trata de actos que se repiten y se prolongan durante un tiempo.</a:t>
          </a:r>
        </a:p>
      </dsp:txBody>
      <dsp:txXfrm rot="5400000">
        <a:off x="4651877" y="-1669147"/>
        <a:ext cx="700032" cy="6451068"/>
      </dsp:txXfrm>
    </dsp:sp>
    <dsp:sp modelId="{59E48D9F-D340-4080-A139-DFF294023FD3}">
      <dsp:nvSpPr>
        <dsp:cNvPr id="0" name=""/>
        <dsp:cNvSpPr/>
      </dsp:nvSpPr>
      <dsp:spPr>
        <a:xfrm>
          <a:off x="64" y="1103363"/>
          <a:ext cx="1776294" cy="906045"/>
        </a:xfrm>
        <a:prstGeom prst="roundRect">
          <a:avLst/>
        </a:prstGeom>
        <a:gradFill rotWithShape="0">
          <a:gsLst>
            <a:gs pos="0">
              <a:schemeClr val="accent3">
                <a:hueOff val="0"/>
                <a:satOff val="0"/>
                <a:lumOff val="0"/>
                <a:alphaOff val="0"/>
                <a:shade val="15000"/>
                <a:satMod val="180000"/>
              </a:schemeClr>
            </a:gs>
            <a:gs pos="50000">
              <a:schemeClr val="accent3">
                <a:hueOff val="0"/>
                <a:satOff val="0"/>
                <a:lumOff val="0"/>
                <a:alphaOff val="0"/>
                <a:shade val="45000"/>
                <a:satMod val="170000"/>
              </a:schemeClr>
            </a:gs>
            <a:gs pos="70000">
              <a:schemeClr val="accent3">
                <a:hueOff val="0"/>
                <a:satOff val="0"/>
                <a:lumOff val="0"/>
                <a:alphaOff val="0"/>
                <a:tint val="99000"/>
                <a:shade val="65000"/>
                <a:satMod val="155000"/>
              </a:schemeClr>
            </a:gs>
            <a:gs pos="100000">
              <a:schemeClr val="accent3">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a:lnSpc>
              <a:spcPct val="90000"/>
            </a:lnSpc>
            <a:spcBef>
              <a:spcPct val="0"/>
            </a:spcBef>
            <a:spcAft>
              <a:spcPct val="35000"/>
            </a:spcAft>
          </a:pPr>
          <a:r>
            <a:rPr lang="es-MX" sz="1500" kern="1200"/>
            <a:t>Persistencia</a:t>
          </a:r>
        </a:p>
      </dsp:txBody>
      <dsp:txXfrm>
        <a:off x="64" y="1103363"/>
        <a:ext cx="1776294" cy="906045"/>
      </dsp:txXfrm>
    </dsp:sp>
    <dsp:sp modelId="{8E2ACACA-ACCD-48C2-A979-D7DFEC914583}">
      <dsp:nvSpPr>
        <dsp:cNvPr id="0" name=""/>
        <dsp:cNvSpPr/>
      </dsp:nvSpPr>
      <dsp:spPr>
        <a:xfrm rot="5400000">
          <a:off x="4556612" y="-640241"/>
          <a:ext cx="881054" cy="6457297"/>
        </a:xfrm>
        <a:prstGeom prst="round2SameRect">
          <a:avLst/>
        </a:prstGeom>
        <a:solidFill>
          <a:schemeClr val="accent3">
            <a:alpha val="90000"/>
            <a:tint val="40000"/>
            <a:hueOff val="0"/>
            <a:satOff val="0"/>
            <a:lumOff val="0"/>
            <a:alphaOff val="0"/>
          </a:schemeClr>
        </a:solidFill>
        <a:ln w="9525" cap="flat" cmpd="sng" algn="ctr">
          <a:solidFill>
            <a:schemeClr val="accent3">
              <a:alpha val="90000"/>
              <a:tint val="4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45720" tIns="22860" rIns="45720" bIns="22860" numCol="1" spcCol="1270" anchor="ctr" anchorCtr="0">
          <a:noAutofit/>
        </a:bodyPr>
        <a:lstStyle/>
        <a:p>
          <a:pPr marL="114300" lvl="1" indent="-114300" algn="l" defTabSz="533400">
            <a:lnSpc>
              <a:spcPct val="90000"/>
            </a:lnSpc>
            <a:spcBef>
              <a:spcPct val="0"/>
            </a:spcBef>
            <a:spcAft>
              <a:spcPct val="15000"/>
            </a:spcAft>
            <a:buChar char="••"/>
          </a:pPr>
          <a:r>
            <a:rPr lang="es-MX" sz="1200" kern="1200"/>
            <a:t>Existe un desequilibrio y desigualdad de fuerzas entre el abusador y el abudado. </a:t>
          </a:r>
        </a:p>
        <a:p>
          <a:pPr marL="114300" lvl="1" indent="-114300" algn="l" defTabSz="533400">
            <a:lnSpc>
              <a:spcPct val="90000"/>
            </a:lnSpc>
            <a:spcBef>
              <a:spcPct val="0"/>
            </a:spcBef>
            <a:spcAft>
              <a:spcPct val="15000"/>
            </a:spcAft>
            <a:buChar char="••"/>
          </a:pPr>
          <a:r>
            <a:rPr lang="es-MX" sz="1200" kern="1200"/>
            <a:t>El poder se puede basar en la fuerza física, en el apoyo de un grupo de compañeros o en la incapacidad de la víctima para defenderse.</a:t>
          </a:r>
        </a:p>
      </dsp:txBody>
      <dsp:txXfrm rot="5400000">
        <a:off x="4556612" y="-640241"/>
        <a:ext cx="881054" cy="6457297"/>
      </dsp:txXfrm>
    </dsp:sp>
    <dsp:sp modelId="{EAF4EDE6-5C92-4073-AA14-052182B84946}">
      <dsp:nvSpPr>
        <dsp:cNvPr id="0" name=""/>
        <dsp:cNvSpPr/>
      </dsp:nvSpPr>
      <dsp:spPr>
        <a:xfrm>
          <a:off x="64" y="2077254"/>
          <a:ext cx="1768426" cy="1022305"/>
        </a:xfrm>
        <a:prstGeom prst="roundRect">
          <a:avLst/>
        </a:prstGeom>
        <a:gradFill rotWithShape="0">
          <a:gsLst>
            <a:gs pos="0">
              <a:schemeClr val="accent3">
                <a:hueOff val="0"/>
                <a:satOff val="0"/>
                <a:lumOff val="0"/>
                <a:alphaOff val="0"/>
                <a:shade val="15000"/>
                <a:satMod val="180000"/>
              </a:schemeClr>
            </a:gs>
            <a:gs pos="50000">
              <a:schemeClr val="accent3">
                <a:hueOff val="0"/>
                <a:satOff val="0"/>
                <a:lumOff val="0"/>
                <a:alphaOff val="0"/>
                <a:shade val="45000"/>
                <a:satMod val="170000"/>
              </a:schemeClr>
            </a:gs>
            <a:gs pos="70000">
              <a:schemeClr val="accent3">
                <a:hueOff val="0"/>
                <a:satOff val="0"/>
                <a:lumOff val="0"/>
                <a:alphaOff val="0"/>
                <a:tint val="99000"/>
                <a:shade val="65000"/>
                <a:satMod val="155000"/>
              </a:schemeClr>
            </a:gs>
            <a:gs pos="100000">
              <a:schemeClr val="accent3">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a:lnSpc>
              <a:spcPct val="90000"/>
            </a:lnSpc>
            <a:spcBef>
              <a:spcPct val="0"/>
            </a:spcBef>
            <a:spcAft>
              <a:spcPct val="35000"/>
            </a:spcAft>
          </a:pPr>
          <a:r>
            <a:rPr lang="es-MX" sz="1500" kern="1200"/>
            <a:t>Asimetría de poder</a:t>
          </a:r>
        </a:p>
      </dsp:txBody>
      <dsp:txXfrm>
        <a:off x="64" y="2077254"/>
        <a:ext cx="1768426" cy="1022305"/>
      </dsp:txXfrm>
    </dsp:sp>
    <dsp:sp modelId="{62A793A8-0D82-431B-834F-236D8CABDF7E}">
      <dsp:nvSpPr>
        <dsp:cNvPr id="0" name=""/>
        <dsp:cNvSpPr/>
      </dsp:nvSpPr>
      <dsp:spPr>
        <a:xfrm rot="5400000">
          <a:off x="4360400" y="615202"/>
          <a:ext cx="1275251" cy="6461309"/>
        </a:xfrm>
        <a:prstGeom prst="round2SameRect">
          <a:avLst/>
        </a:prstGeom>
        <a:solidFill>
          <a:schemeClr val="accent3">
            <a:alpha val="90000"/>
            <a:tint val="40000"/>
            <a:hueOff val="0"/>
            <a:satOff val="0"/>
            <a:lumOff val="0"/>
            <a:alphaOff val="0"/>
          </a:schemeClr>
        </a:solidFill>
        <a:ln w="9525" cap="flat" cmpd="sng" algn="ctr">
          <a:solidFill>
            <a:schemeClr val="accent3">
              <a:alpha val="90000"/>
              <a:tint val="4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45720" tIns="22860" rIns="45720" bIns="22860" numCol="1" spcCol="1270" anchor="ctr" anchorCtr="0">
          <a:noAutofit/>
        </a:bodyPr>
        <a:lstStyle/>
        <a:p>
          <a:pPr marL="57150" lvl="1" indent="-57150" algn="l" defTabSz="444500">
            <a:lnSpc>
              <a:spcPct val="90000"/>
            </a:lnSpc>
            <a:spcBef>
              <a:spcPct val="0"/>
            </a:spcBef>
            <a:spcAft>
              <a:spcPct val="15000"/>
            </a:spcAft>
            <a:buChar char="••"/>
          </a:pPr>
          <a:r>
            <a:rPr lang="es-MX" sz="1000" kern="1200"/>
            <a:t>Ocurre frente a otros compañeros, espectadores o cómplices que pueden asumir un rol de refuerzo del comportamiento del matón o simplemente apoyar o legitimar su proceder.</a:t>
          </a:r>
        </a:p>
        <a:p>
          <a:pPr marL="57150" lvl="1" indent="-57150" algn="l" defTabSz="444500">
            <a:lnSpc>
              <a:spcPct val="90000"/>
            </a:lnSpc>
            <a:spcBef>
              <a:spcPct val="0"/>
            </a:spcBef>
            <a:spcAft>
              <a:spcPct val="15000"/>
            </a:spcAft>
            <a:buChar char="••"/>
          </a:pPr>
          <a:r>
            <a:rPr lang="es-ES" sz="1000" kern="1200"/>
            <a:t>La principal </a:t>
          </a:r>
          <a:r>
            <a:rPr lang="es-MX" sz="1000" kern="1200"/>
            <a:t>motivación no es la de reaccionar de modo violento a una provocación  ni obtener ventajas materiales mediante un ataque directo a un compañero, sino afirmar el poder de uno sobre el otro en el ámbito de su propia red social de referencia.</a:t>
          </a:r>
        </a:p>
      </dsp:txBody>
      <dsp:txXfrm rot="5400000">
        <a:off x="4360400" y="615202"/>
        <a:ext cx="1275251" cy="6461309"/>
      </dsp:txXfrm>
    </dsp:sp>
    <dsp:sp modelId="{C58ECB01-4A0E-4E50-A66A-68D5DB7892E0}">
      <dsp:nvSpPr>
        <dsp:cNvPr id="0" name=""/>
        <dsp:cNvSpPr/>
      </dsp:nvSpPr>
      <dsp:spPr>
        <a:xfrm>
          <a:off x="64" y="3167405"/>
          <a:ext cx="1767307" cy="1356904"/>
        </a:xfrm>
        <a:prstGeom prst="roundRect">
          <a:avLst/>
        </a:prstGeom>
        <a:gradFill rotWithShape="0">
          <a:gsLst>
            <a:gs pos="0">
              <a:schemeClr val="accent3">
                <a:hueOff val="0"/>
                <a:satOff val="0"/>
                <a:lumOff val="0"/>
                <a:alphaOff val="0"/>
                <a:shade val="15000"/>
                <a:satMod val="180000"/>
              </a:schemeClr>
            </a:gs>
            <a:gs pos="50000">
              <a:schemeClr val="accent3">
                <a:hueOff val="0"/>
                <a:satOff val="0"/>
                <a:lumOff val="0"/>
                <a:alphaOff val="0"/>
                <a:shade val="45000"/>
                <a:satMod val="170000"/>
              </a:schemeClr>
            </a:gs>
            <a:gs pos="70000">
              <a:schemeClr val="accent3">
                <a:hueOff val="0"/>
                <a:satOff val="0"/>
                <a:lumOff val="0"/>
                <a:alphaOff val="0"/>
                <a:tint val="99000"/>
                <a:shade val="65000"/>
                <a:satMod val="155000"/>
              </a:schemeClr>
            </a:gs>
            <a:gs pos="100000">
              <a:schemeClr val="accent3">
                <a:hueOff val="0"/>
                <a:satOff val="0"/>
                <a:lumOff val="0"/>
                <a:alphaOff val="0"/>
                <a:tint val="95500"/>
                <a:shade val="100000"/>
                <a:satMod val="155000"/>
              </a:schemeClr>
            </a:gs>
          </a:gsLst>
          <a:lin ang="16200000" scaled="0"/>
        </a:gra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a:lnSpc>
              <a:spcPct val="90000"/>
            </a:lnSpc>
            <a:spcBef>
              <a:spcPct val="0"/>
            </a:spcBef>
            <a:spcAft>
              <a:spcPct val="35000"/>
            </a:spcAft>
          </a:pPr>
          <a:r>
            <a:rPr lang="es-MX" sz="1500" kern="1200"/>
            <a:t>Naturaleza social del fenómeno</a:t>
          </a:r>
        </a:p>
      </dsp:txBody>
      <dsp:txXfrm>
        <a:off x="64" y="3167405"/>
        <a:ext cx="1767307" cy="135690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820A76-5AA3-4050-AC1F-EA591099C5DA}">
      <dsp:nvSpPr>
        <dsp:cNvPr id="0" name=""/>
        <dsp:cNvSpPr/>
      </dsp:nvSpPr>
      <dsp:spPr>
        <a:xfrm>
          <a:off x="0" y="295761"/>
          <a:ext cx="8229600" cy="774900"/>
        </a:xfrm>
        <a:prstGeom prst="rect">
          <a:avLst/>
        </a:prstGeom>
        <a:solidFill>
          <a:schemeClr val="lt1">
            <a:alpha val="90000"/>
            <a:hueOff val="0"/>
            <a:satOff val="0"/>
            <a:lumOff val="0"/>
            <a:alphaOff val="0"/>
          </a:schemeClr>
        </a:solidFill>
        <a:ln w="55000" cap="flat" cmpd="thickThin"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249936" rIns="638708" bIns="85344" numCol="1" spcCol="1270" anchor="t" anchorCtr="0">
          <a:noAutofit/>
        </a:bodyPr>
        <a:lstStyle/>
        <a:p>
          <a:pPr marL="114300" lvl="1" indent="-114300" algn="l" defTabSz="533400">
            <a:lnSpc>
              <a:spcPct val="90000"/>
            </a:lnSpc>
            <a:spcBef>
              <a:spcPct val="0"/>
            </a:spcBef>
            <a:spcAft>
              <a:spcPct val="15000"/>
            </a:spcAft>
            <a:buChar char="••"/>
          </a:pPr>
          <a:r>
            <a:rPr lang="es-MX" sz="1200" kern="1200" smtClean="0"/>
            <a:t>Son manifestaciones abiertas, visibles,  ya sea de tipo físico (golpes, puñetazos, patadas), verbal (amenazas, agresiones) o con el uso de armas.</a:t>
          </a:r>
          <a:endParaRPr lang="es-ES" sz="1200" kern="1200"/>
        </a:p>
      </dsp:txBody>
      <dsp:txXfrm>
        <a:off x="0" y="295761"/>
        <a:ext cx="8229600" cy="774900"/>
      </dsp:txXfrm>
    </dsp:sp>
    <dsp:sp modelId="{BE2B1067-C541-4B17-BB2F-0C04B97B3E84}">
      <dsp:nvSpPr>
        <dsp:cNvPr id="0" name=""/>
        <dsp:cNvSpPr/>
      </dsp:nvSpPr>
      <dsp:spPr>
        <a:xfrm>
          <a:off x="411480" y="118641"/>
          <a:ext cx="5760720" cy="354240"/>
        </a:xfrm>
        <a:prstGeom prst="round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533400">
            <a:lnSpc>
              <a:spcPct val="90000"/>
            </a:lnSpc>
            <a:spcBef>
              <a:spcPct val="0"/>
            </a:spcBef>
            <a:spcAft>
              <a:spcPct val="35000"/>
            </a:spcAft>
          </a:pPr>
          <a:r>
            <a:rPr lang="es-ES" sz="1200" kern="1200" dirty="0" smtClean="0"/>
            <a:t>Directo</a:t>
          </a:r>
          <a:endParaRPr lang="es-ES" sz="1200" kern="1200" dirty="0"/>
        </a:p>
      </dsp:txBody>
      <dsp:txXfrm>
        <a:off x="411480" y="118641"/>
        <a:ext cx="5760720" cy="354240"/>
      </dsp:txXfrm>
    </dsp:sp>
    <dsp:sp modelId="{766FFF4F-3154-4EAD-B71E-76A67A453CC9}">
      <dsp:nvSpPr>
        <dsp:cNvPr id="0" name=""/>
        <dsp:cNvSpPr/>
      </dsp:nvSpPr>
      <dsp:spPr>
        <a:xfrm>
          <a:off x="0" y="1312581"/>
          <a:ext cx="8229600" cy="774900"/>
        </a:xfrm>
        <a:prstGeom prst="rect">
          <a:avLst/>
        </a:prstGeom>
        <a:solidFill>
          <a:schemeClr val="lt1">
            <a:alpha val="90000"/>
            <a:hueOff val="0"/>
            <a:satOff val="0"/>
            <a:lumOff val="0"/>
            <a:alphaOff val="0"/>
          </a:schemeClr>
        </a:solidFill>
        <a:ln w="55000" cap="flat" cmpd="thickThin" algn="ctr">
          <a:solidFill>
            <a:schemeClr val="accent2">
              <a:hueOff val="-4051890"/>
              <a:satOff val="8333"/>
              <a:lumOff val="-6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249936" rIns="638708" bIns="85344" numCol="1" spcCol="1270" anchor="t" anchorCtr="0">
          <a:noAutofit/>
        </a:bodyPr>
        <a:lstStyle/>
        <a:p>
          <a:pPr marL="114300" lvl="1" indent="-114300" algn="l" defTabSz="533400">
            <a:lnSpc>
              <a:spcPct val="90000"/>
            </a:lnSpc>
            <a:spcBef>
              <a:spcPct val="0"/>
            </a:spcBef>
            <a:spcAft>
              <a:spcPct val="15000"/>
            </a:spcAft>
            <a:buChar char="••"/>
          </a:pPr>
          <a:r>
            <a:rPr lang="es-MX" sz="1200" kern="1200" smtClean="0"/>
            <a:t>Son actos ocultos, sutiles y difíciles de identificar como  la difusión de calumnias sobre los compañeros. Es más frecuente entre las mujeres.</a:t>
          </a:r>
          <a:endParaRPr lang="es-ES" sz="1200" kern="1200"/>
        </a:p>
      </dsp:txBody>
      <dsp:txXfrm>
        <a:off x="0" y="1312581"/>
        <a:ext cx="8229600" cy="774900"/>
      </dsp:txXfrm>
    </dsp:sp>
    <dsp:sp modelId="{75FEC51D-F3B2-471D-ADE9-3948AA47E947}">
      <dsp:nvSpPr>
        <dsp:cNvPr id="0" name=""/>
        <dsp:cNvSpPr/>
      </dsp:nvSpPr>
      <dsp:spPr>
        <a:xfrm>
          <a:off x="411480" y="1135461"/>
          <a:ext cx="5760720" cy="354240"/>
        </a:xfrm>
        <a:prstGeom prst="roundRect">
          <a:avLst/>
        </a:prstGeom>
        <a:solidFill>
          <a:schemeClr val="accent2">
            <a:hueOff val="-4051890"/>
            <a:satOff val="8333"/>
            <a:lumOff val="-637"/>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533400">
            <a:lnSpc>
              <a:spcPct val="90000"/>
            </a:lnSpc>
            <a:spcBef>
              <a:spcPct val="0"/>
            </a:spcBef>
            <a:spcAft>
              <a:spcPct val="35000"/>
            </a:spcAft>
          </a:pPr>
          <a:r>
            <a:rPr lang="es-ES" sz="1200" kern="1200" dirty="0" smtClean="0"/>
            <a:t>Indirecto</a:t>
          </a:r>
          <a:endParaRPr lang="es-ES" sz="1200" kern="1200" dirty="0"/>
        </a:p>
      </dsp:txBody>
      <dsp:txXfrm>
        <a:off x="411480" y="1135461"/>
        <a:ext cx="5760720" cy="354240"/>
      </dsp:txXfrm>
    </dsp:sp>
    <dsp:sp modelId="{DBEE04E8-99E7-4C16-8FB1-82A7AD77E6FC}">
      <dsp:nvSpPr>
        <dsp:cNvPr id="0" name=""/>
        <dsp:cNvSpPr/>
      </dsp:nvSpPr>
      <dsp:spPr>
        <a:xfrm>
          <a:off x="0" y="2329402"/>
          <a:ext cx="8229600" cy="774900"/>
        </a:xfrm>
        <a:prstGeom prst="rect">
          <a:avLst/>
        </a:prstGeom>
        <a:solidFill>
          <a:schemeClr val="lt1">
            <a:alpha val="90000"/>
            <a:hueOff val="0"/>
            <a:satOff val="0"/>
            <a:lumOff val="0"/>
            <a:alphaOff val="0"/>
          </a:schemeClr>
        </a:solidFill>
        <a:ln w="55000" cap="flat" cmpd="thickThin" algn="ctr">
          <a:solidFill>
            <a:srgbClr val="666633"/>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249936" rIns="638708" bIns="85344" numCol="1" spcCol="1270" anchor="t" anchorCtr="0">
          <a:noAutofit/>
        </a:bodyPr>
        <a:lstStyle/>
        <a:p>
          <a:pPr marL="114300" lvl="1" indent="-114300" algn="l" defTabSz="533400">
            <a:lnSpc>
              <a:spcPct val="90000"/>
            </a:lnSpc>
            <a:spcBef>
              <a:spcPct val="0"/>
            </a:spcBef>
            <a:spcAft>
              <a:spcPct val="15000"/>
            </a:spcAft>
            <a:buChar char="••"/>
          </a:pPr>
          <a:r>
            <a:rPr lang="es-MX" sz="1200" kern="1200" smtClean="0"/>
            <a:t>Se centran en el deterioro de las relaciones y se expresan en acciones como excluir del grupo,  segregar o “robar amigos”.</a:t>
          </a:r>
          <a:endParaRPr lang="es-ES" sz="1200" kern="1200"/>
        </a:p>
      </dsp:txBody>
      <dsp:txXfrm>
        <a:off x="0" y="2329402"/>
        <a:ext cx="8229600" cy="774900"/>
      </dsp:txXfrm>
    </dsp:sp>
    <dsp:sp modelId="{918A6342-11B5-440D-A660-73AFDAA1A21D}">
      <dsp:nvSpPr>
        <dsp:cNvPr id="0" name=""/>
        <dsp:cNvSpPr/>
      </dsp:nvSpPr>
      <dsp:spPr>
        <a:xfrm>
          <a:off x="411480" y="2152282"/>
          <a:ext cx="5760720" cy="354240"/>
        </a:xfrm>
        <a:prstGeom prst="roundRect">
          <a:avLst/>
        </a:prstGeom>
        <a:solidFill>
          <a:srgbClr val="666633"/>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533400">
            <a:lnSpc>
              <a:spcPct val="90000"/>
            </a:lnSpc>
            <a:spcBef>
              <a:spcPct val="0"/>
            </a:spcBef>
            <a:spcAft>
              <a:spcPct val="35000"/>
            </a:spcAft>
          </a:pPr>
          <a:r>
            <a:rPr lang="es-ES" sz="1200" kern="1200" dirty="0" smtClean="0"/>
            <a:t>Relacional</a:t>
          </a:r>
          <a:endParaRPr lang="es-ES" sz="1200" kern="1200" dirty="0"/>
        </a:p>
      </dsp:txBody>
      <dsp:txXfrm>
        <a:off x="411480" y="2152282"/>
        <a:ext cx="5760720" cy="354240"/>
      </dsp:txXfrm>
    </dsp:sp>
    <dsp:sp modelId="{EAC9553A-A7BF-43CD-B205-514F56A9BC9D}">
      <dsp:nvSpPr>
        <dsp:cNvPr id="0" name=""/>
        <dsp:cNvSpPr/>
      </dsp:nvSpPr>
      <dsp:spPr>
        <a:xfrm>
          <a:off x="0" y="3346222"/>
          <a:ext cx="8229600" cy="774900"/>
        </a:xfrm>
        <a:prstGeom prst="rect">
          <a:avLst/>
        </a:prstGeom>
        <a:solidFill>
          <a:schemeClr val="lt1">
            <a:alpha val="90000"/>
            <a:hueOff val="0"/>
            <a:satOff val="0"/>
            <a:lumOff val="0"/>
            <a:alphaOff val="0"/>
          </a:schemeClr>
        </a:solidFill>
        <a:ln w="55000" cap="flat" cmpd="thickThin" algn="ctr">
          <a:solidFill>
            <a:srgbClr val="868300"/>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249936" rIns="638708" bIns="85344" numCol="1" spcCol="1270" anchor="t" anchorCtr="0">
          <a:noAutofit/>
        </a:bodyPr>
        <a:lstStyle/>
        <a:p>
          <a:pPr marL="114300" lvl="1" indent="-114300" algn="l" defTabSz="533400">
            <a:lnSpc>
              <a:spcPct val="90000"/>
            </a:lnSpc>
            <a:spcBef>
              <a:spcPct val="0"/>
            </a:spcBef>
            <a:spcAft>
              <a:spcPct val="15000"/>
            </a:spcAft>
            <a:buChar char="••"/>
          </a:pPr>
          <a:r>
            <a:rPr lang="es-MX" sz="1200" kern="1200" smtClean="0"/>
            <a:t>Uso de las TIC, principalmente los teléfonos celulares, la mensajería instantánea y las redes sociales para acosar e intimidar. </a:t>
          </a:r>
          <a:endParaRPr lang="es-ES" sz="1200" kern="1200"/>
        </a:p>
      </dsp:txBody>
      <dsp:txXfrm>
        <a:off x="0" y="3346222"/>
        <a:ext cx="8229600" cy="774900"/>
      </dsp:txXfrm>
    </dsp:sp>
    <dsp:sp modelId="{A4FB429F-B4C4-4BC8-ACEA-82F8930247A7}">
      <dsp:nvSpPr>
        <dsp:cNvPr id="0" name=""/>
        <dsp:cNvSpPr/>
      </dsp:nvSpPr>
      <dsp:spPr>
        <a:xfrm>
          <a:off x="411480" y="3169102"/>
          <a:ext cx="5760720" cy="354240"/>
        </a:xfrm>
        <a:prstGeom prst="roundRect">
          <a:avLst/>
        </a:prstGeom>
        <a:solidFill>
          <a:srgbClr val="868300"/>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533400">
            <a:lnSpc>
              <a:spcPct val="90000"/>
            </a:lnSpc>
            <a:spcBef>
              <a:spcPct val="0"/>
            </a:spcBef>
            <a:spcAft>
              <a:spcPct val="35000"/>
            </a:spcAft>
          </a:pPr>
          <a:r>
            <a:rPr lang="es-ES" sz="1200" kern="1200" dirty="0" err="1" smtClean="0"/>
            <a:t>Cyber-bullying</a:t>
          </a:r>
          <a:endParaRPr lang="es-ES" sz="1200" kern="1200" dirty="0"/>
        </a:p>
      </dsp:txBody>
      <dsp:txXfrm>
        <a:off x="411480" y="3169102"/>
        <a:ext cx="5760720" cy="354240"/>
      </dsp:txXfrm>
    </dsp:sp>
    <dsp:sp modelId="{E173B07F-BFFF-45B7-8D85-9FAE3355C90B}">
      <dsp:nvSpPr>
        <dsp:cNvPr id="0" name=""/>
        <dsp:cNvSpPr/>
      </dsp:nvSpPr>
      <dsp:spPr>
        <a:xfrm>
          <a:off x="0" y="4363042"/>
          <a:ext cx="8229600" cy="774900"/>
        </a:xfrm>
        <a:prstGeom prst="rect">
          <a:avLst/>
        </a:prstGeom>
        <a:solidFill>
          <a:schemeClr val="lt1">
            <a:alpha val="90000"/>
            <a:hueOff val="0"/>
            <a:satOff val="0"/>
            <a:lumOff val="0"/>
            <a:alphaOff val="0"/>
          </a:schemeClr>
        </a:solidFill>
        <a:ln w="55000" cap="flat" cmpd="thickThin" algn="ctr">
          <a:solidFill>
            <a:schemeClr val="accent2">
              <a:hueOff val="-16207560"/>
              <a:satOff val="33334"/>
              <a:lumOff val="-254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8708" tIns="249936" rIns="638708" bIns="85344" numCol="1" spcCol="1270" anchor="t" anchorCtr="0">
          <a:noAutofit/>
        </a:bodyPr>
        <a:lstStyle/>
        <a:p>
          <a:pPr marL="114300" lvl="1" indent="-114300" algn="l" defTabSz="533400">
            <a:lnSpc>
              <a:spcPct val="90000"/>
            </a:lnSpc>
            <a:spcBef>
              <a:spcPct val="0"/>
            </a:spcBef>
            <a:spcAft>
              <a:spcPct val="15000"/>
            </a:spcAft>
            <a:buChar char="••"/>
          </a:pPr>
          <a:r>
            <a:rPr lang="es-MX" sz="1200" kern="1200" smtClean="0"/>
            <a:t>Especialmente se observa un acoso sexual de tipo homofóbico o hacia compañeros y  compañeras con comportamientos sexuales no estereotipados</a:t>
          </a:r>
          <a:endParaRPr lang="es-ES" sz="1200" kern="1200"/>
        </a:p>
      </dsp:txBody>
      <dsp:txXfrm>
        <a:off x="0" y="4363042"/>
        <a:ext cx="8229600" cy="774900"/>
      </dsp:txXfrm>
    </dsp:sp>
    <dsp:sp modelId="{DDD7E4BF-C320-4485-85C5-A16C3B0454B0}">
      <dsp:nvSpPr>
        <dsp:cNvPr id="0" name=""/>
        <dsp:cNvSpPr/>
      </dsp:nvSpPr>
      <dsp:spPr>
        <a:xfrm>
          <a:off x="411480" y="4185922"/>
          <a:ext cx="5760720" cy="354240"/>
        </a:xfrm>
        <a:prstGeom prst="roundRect">
          <a:avLst/>
        </a:prstGeom>
        <a:solidFill>
          <a:schemeClr val="accent2">
            <a:hueOff val="-16207560"/>
            <a:satOff val="33334"/>
            <a:lumOff val="-2549"/>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533400">
            <a:lnSpc>
              <a:spcPct val="90000"/>
            </a:lnSpc>
            <a:spcBef>
              <a:spcPct val="0"/>
            </a:spcBef>
            <a:spcAft>
              <a:spcPct val="35000"/>
            </a:spcAft>
          </a:pPr>
          <a:r>
            <a:rPr lang="es-ES" sz="1200" kern="1200" dirty="0" smtClean="0"/>
            <a:t>Acoso sexual</a:t>
          </a:r>
          <a:endParaRPr lang="es-ES" sz="1200" kern="1200" dirty="0"/>
        </a:p>
      </dsp:txBody>
      <dsp:txXfrm>
        <a:off x="411480" y="4185922"/>
        <a:ext cx="5760720" cy="354240"/>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807217C-8964-409B-9EE9-30182DD7DD0D}">
      <dsp:nvSpPr>
        <dsp:cNvPr id="0" name=""/>
        <dsp:cNvSpPr/>
      </dsp:nvSpPr>
      <dsp:spPr>
        <a:xfrm rot="16200000">
          <a:off x="1462" y="1241798"/>
          <a:ext cx="4088674" cy="4088674"/>
        </a:xfrm>
        <a:prstGeom prst="downArrow">
          <a:avLst>
            <a:gd name="adj1" fmla="val 50000"/>
            <a:gd name="adj2" fmla="val 35000"/>
          </a:avLst>
        </a:prstGeom>
        <a:gradFill flip="none" rotWithShape="1">
          <a:gsLst>
            <a:gs pos="0">
              <a:schemeClr val="accent3">
                <a:lumMod val="75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800000" scaled="0"/>
          <a:tileRect/>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l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MX" sz="1600" b="1" kern="1200" dirty="0"/>
            <a:t>En un pleito o en un conflicto:</a:t>
          </a:r>
        </a:p>
        <a:p>
          <a:pPr lvl="0" algn="ctr" defTabSz="711200">
            <a:lnSpc>
              <a:spcPct val="90000"/>
            </a:lnSpc>
            <a:spcBef>
              <a:spcPct val="0"/>
            </a:spcBef>
            <a:spcAft>
              <a:spcPct val="35000"/>
            </a:spcAft>
          </a:pPr>
          <a:r>
            <a:rPr lang="es-MX" sz="1600" kern="1200" dirty="0"/>
            <a:t>-Todos se sienten agredidos.</a:t>
          </a:r>
        </a:p>
        <a:p>
          <a:pPr lvl="0" algn="ctr" defTabSz="711200">
            <a:lnSpc>
              <a:spcPct val="90000"/>
            </a:lnSpc>
            <a:spcBef>
              <a:spcPct val="0"/>
            </a:spcBef>
            <a:spcAft>
              <a:spcPct val="35000"/>
            </a:spcAft>
          </a:pPr>
          <a:r>
            <a:rPr lang="es-MX" sz="1600" kern="1200" dirty="0"/>
            <a:t>-No importa si la otra parte es más débil o más fuerte.</a:t>
          </a:r>
        </a:p>
        <a:p>
          <a:pPr lvl="0" algn="ctr" defTabSz="711200">
            <a:lnSpc>
              <a:spcPct val="90000"/>
            </a:lnSpc>
            <a:spcBef>
              <a:spcPct val="0"/>
            </a:spcBef>
            <a:spcAft>
              <a:spcPct val="35000"/>
            </a:spcAft>
          </a:pPr>
          <a:r>
            <a:rPr lang="es-MX" sz="1600" b="1" kern="1200" dirty="0"/>
            <a:t>Ante las bromas </a:t>
          </a:r>
        </a:p>
        <a:p>
          <a:pPr lvl="0" algn="ctr" defTabSz="711200">
            <a:lnSpc>
              <a:spcPct val="90000"/>
            </a:lnSpc>
            <a:spcBef>
              <a:spcPct val="0"/>
            </a:spcBef>
            <a:spcAft>
              <a:spcPct val="35000"/>
            </a:spcAft>
          </a:pPr>
          <a:r>
            <a:rPr lang="es-MX" sz="1600" b="0" kern="1200" dirty="0"/>
            <a:t>-Todos se ríen y reconocen que es una broma</a:t>
          </a:r>
          <a:r>
            <a:rPr lang="es-MX" sz="1100" b="0" kern="1200" dirty="0"/>
            <a:t>.</a:t>
          </a:r>
        </a:p>
      </dsp:txBody>
      <dsp:txXfrm rot="16200000">
        <a:off x="1462" y="1241798"/>
        <a:ext cx="4088674" cy="4088674"/>
      </dsp:txXfrm>
    </dsp:sp>
    <dsp:sp modelId="{4CBB1850-3560-4642-A21F-AF8C61B6D714}">
      <dsp:nvSpPr>
        <dsp:cNvPr id="0" name=""/>
        <dsp:cNvSpPr/>
      </dsp:nvSpPr>
      <dsp:spPr>
        <a:xfrm rot="5400000">
          <a:off x="4410985" y="1241798"/>
          <a:ext cx="4088674" cy="4088674"/>
        </a:xfrm>
        <a:prstGeom prst="downArrow">
          <a:avLst>
            <a:gd name="adj1" fmla="val 50000"/>
            <a:gd name="adj2" fmla="val 35000"/>
          </a:avLst>
        </a:prstGeom>
        <a:gradFill rotWithShape="0">
          <a:gsLst>
            <a:gs pos="0">
              <a:schemeClr val="accent3">
                <a:lumMod val="75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8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l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MX" sz="1600" b="1" kern="1200" dirty="0"/>
            <a:t>En el bullying:</a:t>
          </a:r>
        </a:p>
        <a:p>
          <a:pPr lvl="0" algn="ctr" defTabSz="711200">
            <a:lnSpc>
              <a:spcPct val="90000"/>
            </a:lnSpc>
            <a:spcBef>
              <a:spcPct val="0"/>
            </a:spcBef>
            <a:spcAft>
              <a:spcPct val="35000"/>
            </a:spcAft>
          </a:pPr>
          <a:r>
            <a:rPr lang="es-MX" sz="1600" kern="1200" dirty="0"/>
            <a:t>-Sólo la víctima siente la agresión.</a:t>
          </a:r>
        </a:p>
        <a:p>
          <a:pPr lvl="0" algn="ctr" defTabSz="711200">
            <a:lnSpc>
              <a:spcPct val="90000"/>
            </a:lnSpc>
            <a:spcBef>
              <a:spcPct val="0"/>
            </a:spcBef>
            <a:spcAft>
              <a:spcPct val="35000"/>
            </a:spcAft>
          </a:pPr>
          <a:r>
            <a:rPr lang="es-MX" sz="1600" kern="1200" dirty="0"/>
            <a:t>-Los agresores buscan víctimas más débiles.</a:t>
          </a:r>
        </a:p>
        <a:p>
          <a:pPr lvl="0" algn="ctr" defTabSz="711200">
            <a:lnSpc>
              <a:spcPct val="90000"/>
            </a:lnSpc>
            <a:spcBef>
              <a:spcPct val="0"/>
            </a:spcBef>
            <a:spcAft>
              <a:spcPct val="35000"/>
            </a:spcAft>
          </a:pPr>
          <a:r>
            <a:rPr lang="es-MX" sz="1600" kern="1200" dirty="0"/>
            <a:t>-La víctima  se siente agredida y lastimada por la supuesta broma, la cual le provoca miedo y ansiedad.</a:t>
          </a:r>
        </a:p>
        <a:p>
          <a:pPr lvl="0" algn="ctr" defTabSz="711200">
            <a:lnSpc>
              <a:spcPct val="90000"/>
            </a:lnSpc>
            <a:spcBef>
              <a:spcPct val="0"/>
            </a:spcBef>
            <a:spcAft>
              <a:spcPct val="35000"/>
            </a:spcAft>
          </a:pPr>
          <a:endParaRPr lang="es-MX" sz="1600" kern="1200" dirty="0"/>
        </a:p>
      </dsp:txBody>
      <dsp:txXfrm rot="5400000">
        <a:off x="4410985" y="1241798"/>
        <a:ext cx="4088674" cy="4088674"/>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2823846-5116-4373-A44D-91E011926470}">
      <dsp:nvSpPr>
        <dsp:cNvPr id="0" name=""/>
        <dsp:cNvSpPr/>
      </dsp:nvSpPr>
      <dsp:spPr>
        <a:xfrm>
          <a:off x="281845" y="705"/>
          <a:ext cx="5151349" cy="5186811"/>
        </a:xfrm>
        <a:prstGeom prst="rect">
          <a:avLst/>
        </a:prstGeom>
        <a:solidFill>
          <a:schemeClr val="accent3">
            <a:lumMod val="75000"/>
          </a:schemeClr>
        </a:solidFill>
        <a:ln w="55000" cap="flat" cmpd="thickThin" algn="ctr">
          <a:solidFill>
            <a:schemeClr val="accent3">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s-ES" sz="3500" kern="1200" dirty="0" smtClean="0"/>
            <a:t>Agresores</a:t>
          </a:r>
        </a:p>
        <a:p>
          <a:pPr lvl="0" algn="ctr" defTabSz="1555750">
            <a:lnSpc>
              <a:spcPct val="90000"/>
            </a:lnSpc>
            <a:spcBef>
              <a:spcPct val="0"/>
            </a:spcBef>
            <a:spcAft>
              <a:spcPct val="35000"/>
            </a:spcAft>
          </a:pPr>
          <a:r>
            <a:rPr lang="es-ES" sz="3500" kern="1200" dirty="0" smtClean="0"/>
            <a:t>Intimidados</a:t>
          </a:r>
        </a:p>
        <a:p>
          <a:pPr lvl="0" algn="ctr" defTabSz="1555750">
            <a:lnSpc>
              <a:spcPct val="90000"/>
            </a:lnSpc>
            <a:spcBef>
              <a:spcPct val="0"/>
            </a:spcBef>
            <a:spcAft>
              <a:spcPct val="35000"/>
            </a:spcAft>
          </a:pPr>
          <a:r>
            <a:rPr lang="es-ES" sz="3500" kern="1200" dirty="0" smtClean="0"/>
            <a:t>Espectadores (cómplices, indiferentes, reforzadores y  defensores, </a:t>
          </a:r>
          <a:endParaRPr lang="es-ES" sz="3500" kern="1200" dirty="0"/>
        </a:p>
      </dsp:txBody>
      <dsp:txXfrm>
        <a:off x="281845" y="705"/>
        <a:ext cx="5151349" cy="5186811"/>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5A38399-EA9B-4A10-88C0-32A596E31F21}">
      <dsp:nvSpPr>
        <dsp:cNvPr id="0" name=""/>
        <dsp:cNvSpPr/>
      </dsp:nvSpPr>
      <dsp:spPr>
        <a:xfrm>
          <a:off x="145753" y="1336635"/>
          <a:ext cx="2135707" cy="7038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MX" sz="1600" kern="1200"/>
            <a:t>Análisis de la situación</a:t>
          </a:r>
        </a:p>
      </dsp:txBody>
      <dsp:txXfrm>
        <a:off x="145753" y="1336635"/>
        <a:ext cx="2135707" cy="703812"/>
      </dsp:txXfrm>
    </dsp:sp>
    <dsp:sp modelId="{3E72755E-C482-4641-B793-F6DC5EE8126D}">
      <dsp:nvSpPr>
        <dsp:cNvPr id="0" name=""/>
        <dsp:cNvSpPr/>
      </dsp:nvSpPr>
      <dsp:spPr>
        <a:xfrm>
          <a:off x="145753" y="2820734"/>
          <a:ext cx="2135707" cy="13186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t" anchorCtr="0">
          <a:noAutofit/>
        </a:bodyPr>
        <a:lstStyle/>
        <a:p>
          <a:pPr marL="57150" lvl="1" indent="-57150" algn="l" defTabSz="488950">
            <a:lnSpc>
              <a:spcPct val="90000"/>
            </a:lnSpc>
            <a:spcBef>
              <a:spcPct val="0"/>
            </a:spcBef>
            <a:spcAft>
              <a:spcPct val="15000"/>
            </a:spcAft>
            <a:buChar char="••"/>
          </a:pPr>
          <a:r>
            <a:rPr lang="es-MX" sz="1100" kern="1200" dirty="0"/>
            <a:t>Detectar  los problemas de violencia.</a:t>
          </a:r>
        </a:p>
        <a:p>
          <a:pPr marL="57150" lvl="1" indent="-57150" algn="l" defTabSz="488950">
            <a:lnSpc>
              <a:spcPct val="90000"/>
            </a:lnSpc>
            <a:spcBef>
              <a:spcPct val="0"/>
            </a:spcBef>
            <a:spcAft>
              <a:spcPct val="15000"/>
            </a:spcAft>
            <a:buChar char="••"/>
          </a:pPr>
          <a:r>
            <a:rPr lang="es-MX" sz="1100" kern="1200" dirty="0"/>
            <a:t>Cuestionar el sentimiento de que es inevitable la violencia.</a:t>
          </a:r>
        </a:p>
        <a:p>
          <a:pPr marL="57150" lvl="1" indent="-57150" algn="l" defTabSz="488950">
            <a:lnSpc>
              <a:spcPct val="90000"/>
            </a:lnSpc>
            <a:spcBef>
              <a:spcPct val="0"/>
            </a:spcBef>
            <a:spcAft>
              <a:spcPct val="15000"/>
            </a:spcAft>
            <a:buChar char="••"/>
          </a:pPr>
          <a:r>
            <a:rPr lang="es-MX" sz="1100" kern="1200" dirty="0"/>
            <a:t>Identificar los factores que incrementan el riesgo de violencia en la escuela y de aquéllos que funcionan como escudo protector.</a:t>
          </a:r>
        </a:p>
        <a:p>
          <a:pPr marL="57150" lvl="1" indent="-57150" algn="l" defTabSz="488950">
            <a:lnSpc>
              <a:spcPct val="90000"/>
            </a:lnSpc>
            <a:spcBef>
              <a:spcPct val="0"/>
            </a:spcBef>
            <a:spcAft>
              <a:spcPct val="15000"/>
            </a:spcAft>
            <a:buChar char="••"/>
          </a:pPr>
          <a:r>
            <a:rPr lang="es-MX" sz="1100" kern="1200" dirty="0"/>
            <a:t>Analizar los procesos, prácticas, rutinas y estrategias mediante las cuales se produce y reproduce la violencia en la escuela. </a:t>
          </a:r>
        </a:p>
      </dsp:txBody>
      <dsp:txXfrm>
        <a:off x="145753" y="2820734"/>
        <a:ext cx="2135707" cy="1318602"/>
      </dsp:txXfrm>
    </dsp:sp>
    <dsp:sp modelId="{4E802E18-0454-458B-B8FE-5EB1D3B3E653}">
      <dsp:nvSpPr>
        <dsp:cNvPr id="0" name=""/>
        <dsp:cNvSpPr/>
      </dsp:nvSpPr>
      <dsp:spPr>
        <a:xfrm>
          <a:off x="143326" y="1122579"/>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67B34FFA-8E3C-4CC5-9A23-BAD1B0001033}">
      <dsp:nvSpPr>
        <dsp:cNvPr id="0" name=""/>
        <dsp:cNvSpPr/>
      </dsp:nvSpPr>
      <dsp:spPr>
        <a:xfrm>
          <a:off x="262246" y="884739"/>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7D9D4B59-B61B-4D19-8611-FCCD4BA4BD4F}">
      <dsp:nvSpPr>
        <dsp:cNvPr id="0" name=""/>
        <dsp:cNvSpPr/>
      </dsp:nvSpPr>
      <dsp:spPr>
        <a:xfrm>
          <a:off x="547654" y="932307"/>
          <a:ext cx="266963" cy="266963"/>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0EA26CA3-FBEF-48F4-B534-521A71E2A572}">
      <dsp:nvSpPr>
        <dsp:cNvPr id="0" name=""/>
        <dsp:cNvSpPr/>
      </dsp:nvSpPr>
      <dsp:spPr>
        <a:xfrm>
          <a:off x="785494" y="670683"/>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44EABDCB-31D7-41EF-8106-04E98AC6A8E2}">
      <dsp:nvSpPr>
        <dsp:cNvPr id="0" name=""/>
        <dsp:cNvSpPr/>
      </dsp:nvSpPr>
      <dsp:spPr>
        <a:xfrm>
          <a:off x="1094687" y="575547"/>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F5ECBA7E-C944-44F9-851C-3F91C3C5B8B1}">
      <dsp:nvSpPr>
        <dsp:cNvPr id="0" name=""/>
        <dsp:cNvSpPr/>
      </dsp:nvSpPr>
      <dsp:spPr>
        <a:xfrm>
          <a:off x="1475231" y="742035"/>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2C39C414-C801-40F4-98C9-7ACD750F14EE}">
      <dsp:nvSpPr>
        <dsp:cNvPr id="0" name=""/>
        <dsp:cNvSpPr/>
      </dsp:nvSpPr>
      <dsp:spPr>
        <a:xfrm>
          <a:off x="1713071" y="860955"/>
          <a:ext cx="266963" cy="266963"/>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C8882EA7-FB0E-468F-B110-01BC9474600F}">
      <dsp:nvSpPr>
        <dsp:cNvPr id="0" name=""/>
        <dsp:cNvSpPr/>
      </dsp:nvSpPr>
      <dsp:spPr>
        <a:xfrm>
          <a:off x="2046047" y="1122579"/>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1CF9917D-295F-45D8-A879-D746D0F69FEA}">
      <dsp:nvSpPr>
        <dsp:cNvPr id="0" name=""/>
        <dsp:cNvSpPr/>
      </dsp:nvSpPr>
      <dsp:spPr>
        <a:xfrm>
          <a:off x="2188751" y="1384203"/>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23EC28F5-464D-4EBB-8D55-8FC4DFE512D5}">
      <dsp:nvSpPr>
        <dsp:cNvPr id="0" name=""/>
        <dsp:cNvSpPr/>
      </dsp:nvSpPr>
      <dsp:spPr>
        <a:xfrm>
          <a:off x="970055" y="856554"/>
          <a:ext cx="436849" cy="436849"/>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817A1613-6A85-47A5-AF86-0944F2E2C8F2}">
      <dsp:nvSpPr>
        <dsp:cNvPr id="0" name=""/>
        <dsp:cNvSpPr/>
      </dsp:nvSpPr>
      <dsp:spPr>
        <a:xfrm>
          <a:off x="24406" y="1788532"/>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84CDB954-107C-445E-B377-2B7A304F477C}">
      <dsp:nvSpPr>
        <dsp:cNvPr id="0" name=""/>
        <dsp:cNvSpPr/>
      </dsp:nvSpPr>
      <dsp:spPr>
        <a:xfrm>
          <a:off x="167110" y="2002588"/>
          <a:ext cx="266963" cy="266963"/>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A804C9C0-512C-48DD-8F3F-46C5F58A6735}">
      <dsp:nvSpPr>
        <dsp:cNvPr id="0" name=""/>
        <dsp:cNvSpPr/>
      </dsp:nvSpPr>
      <dsp:spPr>
        <a:xfrm>
          <a:off x="523870" y="2192860"/>
          <a:ext cx="388310" cy="388310"/>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094D2ECC-7386-4DD8-A2DC-5690E68080F5}">
      <dsp:nvSpPr>
        <dsp:cNvPr id="0" name=""/>
        <dsp:cNvSpPr/>
      </dsp:nvSpPr>
      <dsp:spPr>
        <a:xfrm>
          <a:off x="1023335" y="2502052"/>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B010D2FF-BFC3-4735-BDA1-ACCAEF4C7658}">
      <dsp:nvSpPr>
        <dsp:cNvPr id="0" name=""/>
        <dsp:cNvSpPr/>
      </dsp:nvSpPr>
      <dsp:spPr>
        <a:xfrm>
          <a:off x="1118471" y="2192860"/>
          <a:ext cx="266963" cy="266963"/>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FAA7E30B-D181-4DDD-884E-B026E6800401}">
      <dsp:nvSpPr>
        <dsp:cNvPr id="0" name=""/>
        <dsp:cNvSpPr/>
      </dsp:nvSpPr>
      <dsp:spPr>
        <a:xfrm>
          <a:off x="1356311" y="2525836"/>
          <a:ext cx="169885" cy="169885"/>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BC25B740-2A41-42E9-9AE2-199245840868}">
      <dsp:nvSpPr>
        <dsp:cNvPr id="0" name=""/>
        <dsp:cNvSpPr/>
      </dsp:nvSpPr>
      <dsp:spPr>
        <a:xfrm>
          <a:off x="1570367" y="2145292"/>
          <a:ext cx="388310" cy="388310"/>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C38F1B6C-A8FB-4EBF-9294-E18F7ED6CCEA}">
      <dsp:nvSpPr>
        <dsp:cNvPr id="0" name=""/>
        <dsp:cNvSpPr/>
      </dsp:nvSpPr>
      <dsp:spPr>
        <a:xfrm>
          <a:off x="2093615" y="2050156"/>
          <a:ext cx="266963" cy="266963"/>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C9D6745F-854B-4CC4-85CC-B1BBE0CC8792}">
      <dsp:nvSpPr>
        <dsp:cNvPr id="0" name=""/>
        <dsp:cNvSpPr/>
      </dsp:nvSpPr>
      <dsp:spPr>
        <a:xfrm>
          <a:off x="2360579" y="931912"/>
          <a:ext cx="784033" cy="1496805"/>
        </a:xfrm>
        <a:prstGeom prst="chevron">
          <a:avLst>
            <a:gd name="adj" fmla="val 62310"/>
          </a:avLst>
        </a:prstGeom>
        <a:solidFill>
          <a:schemeClr val="accent3">
            <a:tint val="60000"/>
            <a:hueOff val="0"/>
            <a:satOff val="0"/>
            <a:lumOff val="0"/>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537B0DF6-1B4D-423E-86A4-F7E1DED207C7}">
      <dsp:nvSpPr>
        <dsp:cNvPr id="0" name=""/>
        <dsp:cNvSpPr/>
      </dsp:nvSpPr>
      <dsp:spPr>
        <a:xfrm>
          <a:off x="3144612" y="932639"/>
          <a:ext cx="2138273" cy="14967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s-MX" sz="1600" kern="1200"/>
            <a:t>Planeación de la intervención</a:t>
          </a:r>
        </a:p>
      </dsp:txBody>
      <dsp:txXfrm>
        <a:off x="3144612" y="932639"/>
        <a:ext cx="2138273" cy="1496791"/>
      </dsp:txXfrm>
    </dsp:sp>
    <dsp:sp modelId="{DC6B2B88-0E28-49A7-B4D7-62991131A26F}">
      <dsp:nvSpPr>
        <dsp:cNvPr id="0" name=""/>
        <dsp:cNvSpPr/>
      </dsp:nvSpPr>
      <dsp:spPr>
        <a:xfrm>
          <a:off x="3144612" y="2820734"/>
          <a:ext cx="2138273" cy="13186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t" anchorCtr="0">
          <a:noAutofit/>
        </a:bodyPr>
        <a:lstStyle/>
        <a:p>
          <a:pPr marL="57150" lvl="1" indent="-57150" algn="l" defTabSz="488950">
            <a:lnSpc>
              <a:spcPct val="90000"/>
            </a:lnSpc>
            <a:spcBef>
              <a:spcPct val="0"/>
            </a:spcBef>
            <a:spcAft>
              <a:spcPct val="15000"/>
            </a:spcAft>
            <a:buChar char="••"/>
          </a:pPr>
          <a:r>
            <a:rPr lang="es-MX" sz="1100" kern="1200" dirty="0"/>
            <a:t>Establecer estrategias preventivas y terapéuticas con un enfoque ecológico y humanista.</a:t>
          </a:r>
        </a:p>
        <a:p>
          <a:pPr marL="57150" lvl="1" indent="-57150" algn="l" defTabSz="488950">
            <a:lnSpc>
              <a:spcPct val="90000"/>
            </a:lnSpc>
            <a:spcBef>
              <a:spcPct val="0"/>
            </a:spcBef>
            <a:spcAft>
              <a:spcPct val="15000"/>
            </a:spcAft>
            <a:buChar char="••"/>
          </a:pPr>
          <a:r>
            <a:rPr lang="es-MX" sz="1100" kern="1200" dirty="0"/>
            <a:t>Atender de manera especial los factores individuales, escolares y familiares que propician la violencia.</a:t>
          </a:r>
        </a:p>
        <a:p>
          <a:pPr marL="57150" lvl="1" indent="-57150" algn="l" defTabSz="488950">
            <a:lnSpc>
              <a:spcPct val="90000"/>
            </a:lnSpc>
            <a:spcBef>
              <a:spcPct val="0"/>
            </a:spcBef>
            <a:spcAft>
              <a:spcPct val="15000"/>
            </a:spcAft>
            <a:buChar char="••"/>
          </a:pPr>
          <a:r>
            <a:rPr lang="es-MX" sz="1100" kern="1200" dirty="0"/>
            <a:t>Propiciar la implicación de toda la comunidad educativa en el diseño de la intervención.</a:t>
          </a:r>
        </a:p>
      </dsp:txBody>
      <dsp:txXfrm>
        <a:off x="3144612" y="2820734"/>
        <a:ext cx="2138273" cy="1318602"/>
      </dsp:txXfrm>
    </dsp:sp>
    <dsp:sp modelId="{D1853589-D443-439D-9C55-3A9302279AD5}">
      <dsp:nvSpPr>
        <dsp:cNvPr id="0" name=""/>
        <dsp:cNvSpPr/>
      </dsp:nvSpPr>
      <dsp:spPr>
        <a:xfrm>
          <a:off x="5282886" y="931912"/>
          <a:ext cx="784033" cy="1496805"/>
        </a:xfrm>
        <a:prstGeom prst="chevron">
          <a:avLst>
            <a:gd name="adj" fmla="val 62310"/>
          </a:avLst>
        </a:prstGeom>
        <a:solidFill>
          <a:schemeClr val="accent3">
            <a:tint val="60000"/>
            <a:hueOff val="0"/>
            <a:satOff val="0"/>
            <a:lumOff val="0"/>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619DC595-7A76-4411-9FC3-D6A2FC5C7C2F}">
      <dsp:nvSpPr>
        <dsp:cNvPr id="0" name=""/>
        <dsp:cNvSpPr/>
      </dsp:nvSpPr>
      <dsp:spPr>
        <a:xfrm>
          <a:off x="6227290" y="825725"/>
          <a:ext cx="1817532" cy="1817532"/>
        </a:xfrm>
        <a:prstGeom prst="ellipse">
          <a:avLst/>
        </a:prstGeom>
        <a:solidFill>
          <a:schemeClr val="accent3">
            <a:hueOff val="0"/>
            <a:satOff val="0"/>
            <a:lumOff val="0"/>
            <a:alphaOff val="0"/>
          </a:schemeClr>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MX" sz="1600" kern="1200"/>
            <a:t>Intervención</a:t>
          </a:r>
        </a:p>
      </dsp:txBody>
      <dsp:txXfrm>
        <a:off x="6227290" y="825725"/>
        <a:ext cx="1817532" cy="1817532"/>
      </dsp:txXfrm>
    </dsp:sp>
    <dsp:sp modelId="{E5212F17-4A4D-4EDC-A8BB-2410344A8CBA}">
      <dsp:nvSpPr>
        <dsp:cNvPr id="0" name=""/>
        <dsp:cNvSpPr/>
      </dsp:nvSpPr>
      <dsp:spPr>
        <a:xfrm>
          <a:off x="6022764" y="3019513"/>
          <a:ext cx="2138273" cy="13186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l" defTabSz="466725">
            <a:lnSpc>
              <a:spcPct val="90000"/>
            </a:lnSpc>
            <a:spcBef>
              <a:spcPct val="0"/>
            </a:spcBef>
            <a:spcAft>
              <a:spcPct val="35000"/>
            </a:spcAft>
          </a:pPr>
          <a:endParaRPr lang="es-MX" sz="1050" kern="1200" dirty="0"/>
        </a:p>
        <a:p>
          <a:pPr lvl="0" algn="l" defTabSz="466725">
            <a:lnSpc>
              <a:spcPct val="90000"/>
            </a:lnSpc>
            <a:spcBef>
              <a:spcPct val="0"/>
            </a:spcBef>
            <a:spcAft>
              <a:spcPct val="35000"/>
            </a:spcAft>
          </a:pPr>
          <a:r>
            <a:rPr lang="es-MX" sz="1400" kern="1200" dirty="0"/>
            <a:t>Aplicación de las estrategias diseñadas por la comunidad escolar, los Consejos Escolares de Participación Social, con el apoyo de asesores técnico pedagógicos y supervisores.</a:t>
          </a:r>
        </a:p>
      </dsp:txBody>
      <dsp:txXfrm>
        <a:off x="6022764" y="3019513"/>
        <a:ext cx="2138273" cy="1318602"/>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EC935C5-270C-4FEE-8B98-B7465C65B8C0}">
      <dsp:nvSpPr>
        <dsp:cNvPr id="0" name=""/>
        <dsp:cNvSpPr/>
      </dsp:nvSpPr>
      <dsp:spPr>
        <a:xfrm>
          <a:off x="3226742" y="510"/>
          <a:ext cx="1776114" cy="1154474"/>
        </a:xfrm>
        <a:prstGeom prst="round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kern="1200" dirty="0" smtClean="0"/>
            <a:t>Acciones institucionales</a:t>
          </a:r>
          <a:endParaRPr lang="es-ES" sz="1300" kern="1200" dirty="0"/>
        </a:p>
      </dsp:txBody>
      <dsp:txXfrm>
        <a:off x="3226742" y="510"/>
        <a:ext cx="1776114" cy="1154474"/>
      </dsp:txXfrm>
    </dsp:sp>
    <dsp:sp modelId="{79F0CEF8-2107-49F7-A113-28824B9DFE75}">
      <dsp:nvSpPr>
        <dsp:cNvPr id="0" name=""/>
        <dsp:cNvSpPr/>
      </dsp:nvSpPr>
      <dsp:spPr>
        <a:xfrm>
          <a:off x="2206449" y="577748"/>
          <a:ext cx="3816701" cy="3816701"/>
        </a:xfrm>
        <a:custGeom>
          <a:avLst/>
          <a:gdLst/>
          <a:ahLst/>
          <a:cxnLst/>
          <a:rect l="0" t="0" r="0" b="0"/>
          <a:pathLst>
            <a:path>
              <a:moveTo>
                <a:pt x="2809217" y="226018"/>
              </a:moveTo>
              <a:arcTo wR="1908350" hR="1908350" stAng="17890109" swAng="2627372"/>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26FD48D-B464-4CB6-9CE2-79475C6C9D68}">
      <dsp:nvSpPr>
        <dsp:cNvPr id="0" name=""/>
        <dsp:cNvSpPr/>
      </dsp:nvSpPr>
      <dsp:spPr>
        <a:xfrm>
          <a:off x="5135093" y="1908861"/>
          <a:ext cx="1776114" cy="1154474"/>
        </a:xfrm>
        <a:prstGeom prst="roundRect">
          <a:avLst/>
        </a:prstGeom>
        <a:solidFill>
          <a:srgbClr val="5B5E9B"/>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kern="1200" dirty="0" smtClean="0"/>
            <a:t>Acciones formativas en el espacio de las asignaturas</a:t>
          </a:r>
          <a:endParaRPr lang="es-ES" sz="1300" kern="1200" dirty="0"/>
        </a:p>
      </dsp:txBody>
      <dsp:txXfrm>
        <a:off x="5135093" y="1908861"/>
        <a:ext cx="1776114" cy="1154474"/>
      </dsp:txXfrm>
    </dsp:sp>
    <dsp:sp modelId="{8E352E6B-C8C3-40DB-8BB2-574247841A1F}">
      <dsp:nvSpPr>
        <dsp:cNvPr id="0" name=""/>
        <dsp:cNvSpPr/>
      </dsp:nvSpPr>
      <dsp:spPr>
        <a:xfrm>
          <a:off x="2206449" y="577748"/>
          <a:ext cx="3816701" cy="3816701"/>
        </a:xfrm>
        <a:custGeom>
          <a:avLst/>
          <a:gdLst/>
          <a:ahLst/>
          <a:cxnLst/>
          <a:rect l="0" t="0" r="0" b="0"/>
          <a:pathLst>
            <a:path>
              <a:moveTo>
                <a:pt x="3722867" y="2499393"/>
              </a:moveTo>
              <a:arcTo wR="1908350" hR="1908350" stAng="1082519" swAng="2627372"/>
            </a:path>
          </a:pathLst>
        </a:custGeom>
        <a:noFill/>
        <a:ln w="9525" cap="flat" cmpd="sng" algn="ctr">
          <a:solidFill>
            <a:schemeClr val="accent2">
              <a:hueOff val="-5402520"/>
              <a:satOff val="11111"/>
              <a:lumOff val="-850"/>
              <a:alphaOff val="0"/>
            </a:schemeClr>
          </a:solidFill>
          <a:prstDash val="solid"/>
        </a:ln>
        <a:effectLst/>
      </dsp:spPr>
      <dsp:style>
        <a:lnRef idx="1">
          <a:scrgbClr r="0" g="0" b="0"/>
        </a:lnRef>
        <a:fillRef idx="0">
          <a:scrgbClr r="0" g="0" b="0"/>
        </a:fillRef>
        <a:effectRef idx="0">
          <a:scrgbClr r="0" g="0" b="0"/>
        </a:effectRef>
        <a:fontRef idx="minor"/>
      </dsp:style>
    </dsp:sp>
    <dsp:sp modelId="{7F9155B8-F375-42F8-BDF6-345D9B1972E4}">
      <dsp:nvSpPr>
        <dsp:cNvPr id="0" name=""/>
        <dsp:cNvSpPr/>
      </dsp:nvSpPr>
      <dsp:spPr>
        <a:xfrm>
          <a:off x="3226742" y="3817212"/>
          <a:ext cx="1776114" cy="1154474"/>
        </a:xfrm>
        <a:prstGeom prst="roundRect">
          <a:avLst/>
        </a:prstGeom>
        <a:solidFill>
          <a:srgbClr val="868300"/>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kern="1200" dirty="0" smtClean="0"/>
            <a:t>Acciones recreativas</a:t>
          </a:r>
          <a:endParaRPr lang="es-ES" sz="1300" kern="1200" dirty="0"/>
        </a:p>
      </dsp:txBody>
      <dsp:txXfrm>
        <a:off x="3226742" y="3817212"/>
        <a:ext cx="1776114" cy="1154474"/>
      </dsp:txXfrm>
    </dsp:sp>
    <dsp:sp modelId="{4C088624-2167-4B1F-BEE4-CA1CE8605603}">
      <dsp:nvSpPr>
        <dsp:cNvPr id="0" name=""/>
        <dsp:cNvSpPr/>
      </dsp:nvSpPr>
      <dsp:spPr>
        <a:xfrm>
          <a:off x="2206449" y="577748"/>
          <a:ext cx="3816701" cy="3816701"/>
        </a:xfrm>
        <a:custGeom>
          <a:avLst/>
          <a:gdLst/>
          <a:ahLst/>
          <a:cxnLst/>
          <a:rect l="0" t="0" r="0" b="0"/>
          <a:pathLst>
            <a:path>
              <a:moveTo>
                <a:pt x="1007483" y="3590682"/>
              </a:moveTo>
              <a:arcTo wR="1908350" hR="1908350" stAng="7090109" swAng="2627372"/>
            </a:path>
          </a:pathLst>
        </a:custGeom>
        <a:noFill/>
        <a:ln w="9525" cap="flat" cmpd="sng" algn="ctr">
          <a:solidFill>
            <a:schemeClr val="accent2">
              <a:hueOff val="-10805041"/>
              <a:satOff val="22223"/>
              <a:lumOff val="-1699"/>
              <a:alphaOff val="0"/>
            </a:schemeClr>
          </a:solidFill>
          <a:prstDash val="solid"/>
        </a:ln>
        <a:effectLst/>
      </dsp:spPr>
      <dsp:style>
        <a:lnRef idx="1">
          <a:scrgbClr r="0" g="0" b="0"/>
        </a:lnRef>
        <a:fillRef idx="0">
          <a:scrgbClr r="0" g="0" b="0"/>
        </a:fillRef>
        <a:effectRef idx="0">
          <a:scrgbClr r="0" g="0" b="0"/>
        </a:effectRef>
        <a:fontRef idx="minor"/>
      </dsp:style>
    </dsp:sp>
    <dsp:sp modelId="{8BAE9BB7-10C4-4E2B-9069-9A2A6F9ACA5F}">
      <dsp:nvSpPr>
        <dsp:cNvPr id="0" name=""/>
        <dsp:cNvSpPr/>
      </dsp:nvSpPr>
      <dsp:spPr>
        <a:xfrm>
          <a:off x="1318391" y="1908861"/>
          <a:ext cx="1776114" cy="1154474"/>
        </a:xfrm>
        <a:prstGeom prst="roundRect">
          <a:avLst/>
        </a:prstGeom>
        <a:solidFill>
          <a:schemeClr val="accent2">
            <a:hueOff val="-16207560"/>
            <a:satOff val="33334"/>
            <a:lumOff val="-2549"/>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ES" sz="1300" kern="1200" dirty="0" smtClean="0"/>
            <a:t>Acciones entre pares</a:t>
          </a:r>
          <a:endParaRPr lang="es-ES" sz="1300" kern="1200" dirty="0"/>
        </a:p>
      </dsp:txBody>
      <dsp:txXfrm>
        <a:off x="1318391" y="1908861"/>
        <a:ext cx="1776114" cy="1154474"/>
      </dsp:txXfrm>
    </dsp:sp>
    <dsp:sp modelId="{5EFA4D9A-E053-4499-93FC-66C93A72818E}">
      <dsp:nvSpPr>
        <dsp:cNvPr id="0" name=""/>
        <dsp:cNvSpPr/>
      </dsp:nvSpPr>
      <dsp:spPr>
        <a:xfrm>
          <a:off x="2206449" y="577748"/>
          <a:ext cx="3816701" cy="3816701"/>
        </a:xfrm>
        <a:custGeom>
          <a:avLst/>
          <a:gdLst/>
          <a:ahLst/>
          <a:cxnLst/>
          <a:rect l="0" t="0" r="0" b="0"/>
          <a:pathLst>
            <a:path>
              <a:moveTo>
                <a:pt x="93833" y="1317308"/>
              </a:moveTo>
              <a:arcTo wR="1908350" hR="1908350" stAng="11882519" swAng="2627372"/>
            </a:path>
          </a:pathLst>
        </a:custGeom>
        <a:noFill/>
        <a:ln w="9525" cap="flat" cmpd="sng" algn="ctr">
          <a:solidFill>
            <a:schemeClr val="accent2">
              <a:hueOff val="-16207560"/>
              <a:satOff val="33334"/>
              <a:lumOff val="-2549"/>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3934CD1-197A-4125-A0E2-700026CAAC7A}">
      <dsp:nvSpPr>
        <dsp:cNvPr id="0" name=""/>
        <dsp:cNvSpPr/>
      </dsp:nvSpPr>
      <dsp:spPr>
        <a:xfrm rot="16200000">
          <a:off x="-562427" y="563433"/>
          <a:ext cx="3744416" cy="2617548"/>
        </a:xfrm>
        <a:prstGeom prst="flowChartManualOperation">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3779" bIns="0" numCol="1" spcCol="1270" anchor="ctr" anchorCtr="0">
          <a:noAutofit/>
        </a:bodyPr>
        <a:lstStyle/>
        <a:p>
          <a:pPr lvl="0" algn="ctr" defTabSz="933450">
            <a:lnSpc>
              <a:spcPct val="90000"/>
            </a:lnSpc>
            <a:spcBef>
              <a:spcPct val="0"/>
            </a:spcBef>
            <a:spcAft>
              <a:spcPct val="35000"/>
            </a:spcAft>
          </a:pPr>
          <a:r>
            <a:rPr lang="es-MX" sz="2100" kern="1200" dirty="0" smtClean="0"/>
            <a:t>EMPLEO DE MATERIALES Y RECURSOS PARA LA SENSIBILIZACIÓN</a:t>
          </a:r>
          <a:endParaRPr lang="es-MX" sz="2100" kern="1200" dirty="0"/>
        </a:p>
      </dsp:txBody>
      <dsp:txXfrm rot="16200000">
        <a:off x="-562427" y="563433"/>
        <a:ext cx="3744416" cy="2617548"/>
      </dsp:txXfrm>
    </dsp:sp>
    <dsp:sp modelId="{A50E9FFE-BC59-46CA-AFB2-81CE88EDDCBF}">
      <dsp:nvSpPr>
        <dsp:cNvPr id="0" name=""/>
        <dsp:cNvSpPr/>
      </dsp:nvSpPr>
      <dsp:spPr>
        <a:xfrm rot="16200000">
          <a:off x="2251437" y="563433"/>
          <a:ext cx="3744416" cy="2617548"/>
        </a:xfrm>
        <a:prstGeom prst="flowChartManualOperation">
          <a:avLst/>
        </a:prstGeom>
        <a:solidFill>
          <a:schemeClr val="accent2">
            <a:hueOff val="-8103780"/>
            <a:satOff val="16667"/>
            <a:lumOff val="-1274"/>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3779" bIns="0" numCol="1" spcCol="1270" anchor="ctr" anchorCtr="0">
          <a:noAutofit/>
        </a:bodyPr>
        <a:lstStyle/>
        <a:p>
          <a:pPr lvl="0" algn="ctr" defTabSz="933450">
            <a:lnSpc>
              <a:spcPct val="90000"/>
            </a:lnSpc>
            <a:spcBef>
              <a:spcPct val="0"/>
            </a:spcBef>
            <a:spcAft>
              <a:spcPct val="35000"/>
            </a:spcAft>
          </a:pPr>
          <a:r>
            <a:rPr lang="es-MX" sz="2100" kern="1200" dirty="0" smtClean="0"/>
            <a:t>CÍRCULOS DE CALIDAD</a:t>
          </a:r>
          <a:endParaRPr lang="es-MX" sz="2100" kern="1200" dirty="0"/>
        </a:p>
      </dsp:txBody>
      <dsp:txXfrm rot="16200000">
        <a:off x="2251437" y="563433"/>
        <a:ext cx="3744416" cy="2617548"/>
      </dsp:txXfrm>
    </dsp:sp>
    <dsp:sp modelId="{C161CEE3-708D-4D74-8A51-B8AD2A080B66}">
      <dsp:nvSpPr>
        <dsp:cNvPr id="0" name=""/>
        <dsp:cNvSpPr/>
      </dsp:nvSpPr>
      <dsp:spPr>
        <a:xfrm rot="16200000">
          <a:off x="5065301" y="563433"/>
          <a:ext cx="3744416" cy="2617548"/>
        </a:xfrm>
        <a:prstGeom prst="flowChartManualOperation">
          <a:avLst/>
        </a:prstGeom>
        <a:solidFill>
          <a:schemeClr val="accent2">
            <a:hueOff val="-16207560"/>
            <a:satOff val="33334"/>
            <a:lumOff val="-2549"/>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3779" bIns="0" numCol="1" spcCol="1270" anchor="ctr" anchorCtr="0">
          <a:noAutofit/>
        </a:bodyPr>
        <a:lstStyle/>
        <a:p>
          <a:pPr lvl="0" algn="ctr" defTabSz="933450">
            <a:lnSpc>
              <a:spcPct val="90000"/>
            </a:lnSpc>
            <a:spcBef>
              <a:spcPct val="0"/>
            </a:spcBef>
            <a:spcAft>
              <a:spcPct val="35000"/>
            </a:spcAft>
          </a:pPr>
          <a:r>
            <a:rPr lang="es-MX" sz="2100" kern="1200" dirty="0" smtClean="0"/>
            <a:t>JUEGOS DE ROLES PARA PLANTEAR LA BASE CONCEPTUAL DEL TEMA</a:t>
          </a:r>
          <a:endParaRPr lang="es-MX" sz="2100" kern="1200" dirty="0"/>
        </a:p>
      </dsp:txBody>
      <dsp:txXfrm rot="16200000">
        <a:off x="5065301" y="563433"/>
        <a:ext cx="3744416" cy="2617548"/>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A7FDD89-80A4-4F8F-975F-5D753FE76D53}">
      <dsp:nvSpPr>
        <dsp:cNvPr id="0" name=""/>
        <dsp:cNvSpPr/>
      </dsp:nvSpPr>
      <dsp:spPr>
        <a:xfrm>
          <a:off x="1006" y="67632"/>
          <a:ext cx="3926322" cy="2355793"/>
        </a:xfrm>
        <a:prstGeom prst="rect">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MX" sz="2400" kern="1200" dirty="0" smtClean="0"/>
            <a:t>ELOGIO Y ATENCIÓN CARIÑOSA PARA EL ALUMNADO</a:t>
          </a:r>
          <a:endParaRPr lang="es-MX" sz="2400" kern="1200" dirty="0"/>
        </a:p>
      </dsp:txBody>
      <dsp:txXfrm>
        <a:off x="1006" y="67632"/>
        <a:ext cx="3926322" cy="2355793"/>
      </dsp:txXfrm>
    </dsp:sp>
    <dsp:sp modelId="{113E5912-7FD7-4433-B172-1DF073975306}">
      <dsp:nvSpPr>
        <dsp:cNvPr id="0" name=""/>
        <dsp:cNvSpPr/>
      </dsp:nvSpPr>
      <dsp:spPr>
        <a:xfrm>
          <a:off x="4319961" y="67632"/>
          <a:ext cx="3926322" cy="2355793"/>
        </a:xfrm>
        <a:prstGeom prst="rect">
          <a:avLst/>
        </a:prstGeom>
        <a:solidFill>
          <a:schemeClr val="accent2">
            <a:hueOff val="-8103780"/>
            <a:satOff val="16667"/>
            <a:lumOff val="-1274"/>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s-MX" sz="2600" kern="1200" dirty="0" smtClean="0"/>
            <a:t>APRENDIZAJE COOPERATIVO BASADO EN LA CORRESPONSABILIDAD</a:t>
          </a:r>
          <a:endParaRPr lang="es-MX" sz="2600" kern="1200" dirty="0"/>
        </a:p>
      </dsp:txBody>
      <dsp:txXfrm>
        <a:off x="4319961" y="67632"/>
        <a:ext cx="3926322" cy="2355793"/>
      </dsp:txXfrm>
    </dsp:sp>
    <dsp:sp modelId="{E5386815-0EB8-40AD-8F87-957703B8C9BB}">
      <dsp:nvSpPr>
        <dsp:cNvPr id="0" name=""/>
        <dsp:cNvSpPr/>
      </dsp:nvSpPr>
      <dsp:spPr>
        <a:xfrm>
          <a:off x="2160483" y="2816058"/>
          <a:ext cx="3926322" cy="2355793"/>
        </a:xfrm>
        <a:prstGeom prst="rect">
          <a:avLst/>
        </a:prstGeom>
        <a:solidFill>
          <a:schemeClr val="accent2">
            <a:hueOff val="-16207560"/>
            <a:satOff val="33334"/>
            <a:lumOff val="-2549"/>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s-MX" sz="2600" kern="1200" dirty="0" smtClean="0"/>
            <a:t>REALIZACIÓN DE ACTIVIDADES COMUNES POSITIVAS EN EL GRUPO</a:t>
          </a:r>
          <a:endParaRPr lang="es-MX" sz="2600" kern="1200" dirty="0"/>
        </a:p>
      </dsp:txBody>
      <dsp:txXfrm>
        <a:off x="2160483" y="2816058"/>
        <a:ext cx="3926322" cy="2355793"/>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D60CA65-6822-4840-93AA-B4BE3EAE0510}">
      <dsp:nvSpPr>
        <dsp:cNvPr id="0" name=""/>
        <dsp:cNvSpPr/>
      </dsp:nvSpPr>
      <dsp:spPr>
        <a:xfrm>
          <a:off x="3291839" y="0"/>
          <a:ext cx="4937760" cy="4525962"/>
        </a:xfrm>
        <a:prstGeom prst="rightArrow">
          <a:avLst>
            <a:gd name="adj1" fmla="val 75000"/>
            <a:gd name="adj2" fmla="val 50000"/>
          </a:avLst>
        </a:prstGeom>
        <a:solidFill>
          <a:schemeClr val="accent1">
            <a:alpha val="90000"/>
            <a:tint val="40000"/>
            <a:hueOff val="0"/>
            <a:satOff val="0"/>
            <a:lumOff val="0"/>
            <a:alphaOff val="0"/>
          </a:schemeClr>
        </a:solidFill>
        <a:ln w="55000" cap="flat" cmpd="thickThin"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r>
            <a:rPr lang="es-MX" sz="1700" kern="1200" dirty="0" smtClean="0"/>
            <a:t>GRACIAS</a:t>
          </a:r>
          <a:endParaRPr lang="es-MX" sz="1700" kern="1200" dirty="0"/>
        </a:p>
        <a:p>
          <a:pPr marL="171450" lvl="1" indent="-171450" algn="l" defTabSz="755650">
            <a:lnSpc>
              <a:spcPct val="90000"/>
            </a:lnSpc>
            <a:spcBef>
              <a:spcPct val="0"/>
            </a:spcBef>
            <a:spcAft>
              <a:spcPct val="15000"/>
            </a:spcAft>
            <a:buChar char="••"/>
          </a:pPr>
          <a:r>
            <a:rPr lang="es-MX" sz="1700" kern="1200" dirty="0" smtClean="0"/>
            <a:t>Silvia Conde</a:t>
          </a:r>
          <a:endParaRPr lang="es-MX" sz="1700" kern="1200" dirty="0"/>
        </a:p>
        <a:p>
          <a:pPr marL="171450" lvl="1" indent="-171450" algn="l" defTabSz="755650">
            <a:lnSpc>
              <a:spcPct val="90000"/>
            </a:lnSpc>
            <a:spcBef>
              <a:spcPct val="0"/>
            </a:spcBef>
            <a:spcAft>
              <a:spcPct val="15000"/>
            </a:spcAft>
            <a:buChar char="••"/>
          </a:pPr>
          <a:r>
            <a:rPr lang="es-MX" sz="1700" kern="1200" dirty="0" smtClean="0"/>
            <a:t>www.albanta.org.mx</a:t>
          </a:r>
          <a:endParaRPr lang="es-MX" sz="1700" kern="1200" dirty="0"/>
        </a:p>
        <a:p>
          <a:pPr marL="171450" lvl="1" indent="-171450" algn="l" defTabSz="755650">
            <a:lnSpc>
              <a:spcPct val="90000"/>
            </a:lnSpc>
            <a:spcBef>
              <a:spcPct val="0"/>
            </a:spcBef>
            <a:spcAft>
              <a:spcPct val="15000"/>
            </a:spcAft>
            <a:buChar char="••"/>
          </a:pPr>
          <a:r>
            <a:rPr lang="es-MX" sz="1700" kern="1200" dirty="0" smtClean="0"/>
            <a:t>condesilvia@albanta.org.mx</a:t>
          </a:r>
          <a:endParaRPr lang="es-MX" sz="1700" kern="1200" dirty="0"/>
        </a:p>
      </dsp:txBody>
      <dsp:txXfrm>
        <a:off x="3291839" y="0"/>
        <a:ext cx="4937760" cy="4525962"/>
      </dsp:txXfrm>
    </dsp:sp>
    <dsp:sp modelId="{8655C191-7A8D-4772-B58D-F6BDA780F706}">
      <dsp:nvSpPr>
        <dsp:cNvPr id="0" name=""/>
        <dsp:cNvSpPr/>
      </dsp:nvSpPr>
      <dsp:spPr>
        <a:xfrm>
          <a:off x="0" y="0"/>
          <a:ext cx="3291840" cy="4525962"/>
        </a:xfrm>
        <a:prstGeom prst="roundRect">
          <a:avLst/>
        </a:prstGeom>
        <a:blipFill rotWithShape="0">
          <a:blip xmlns:r="http://schemas.openxmlformats.org/officeDocument/2006/relationships" r:embed="rId1"/>
          <a:stretch>
            <a:fillRect/>
          </a:stretch>
        </a:blip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lvl="0" algn="ctr" defTabSz="2533650">
            <a:lnSpc>
              <a:spcPct val="90000"/>
            </a:lnSpc>
            <a:spcBef>
              <a:spcPct val="0"/>
            </a:spcBef>
            <a:spcAft>
              <a:spcPct val="35000"/>
            </a:spcAft>
          </a:pPr>
          <a:endParaRPr lang="es-MX" sz="5700" kern="1200" dirty="0"/>
        </a:p>
      </dsp:txBody>
      <dsp:txXfrm>
        <a:off x="0" y="0"/>
        <a:ext cx="3291840" cy="452596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MX"/>
          </a:p>
        </p:txBody>
      </p:sp>
      <p:sp>
        <p:nvSpPr>
          <p:cNvPr id="3" name="2 Marcador de fecha"/>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89EA2E41-2449-44A3-BF0D-AED26486F8E8}" type="datetimeFigureOut">
              <a:rPr lang="es-MX" smtClean="0"/>
              <a:pPr/>
              <a:t>13/07/2011</a:t>
            </a:fld>
            <a:endParaRPr lang="es-MX"/>
          </a:p>
        </p:txBody>
      </p:sp>
      <p:sp>
        <p:nvSpPr>
          <p:cNvPr id="4" name="3 Marcador de pie de página"/>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s-MX"/>
          </a:p>
        </p:txBody>
      </p:sp>
      <p:sp>
        <p:nvSpPr>
          <p:cNvPr id="5" name="4 Marcador de número de diapositiva"/>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C535F9CD-2EC2-45DE-A384-55B99E3A6497}" type="slidenum">
              <a:rPr lang="es-MX" smtClean="0"/>
              <a:pPr/>
              <a:t>‹Nº›</a:t>
            </a:fld>
            <a:endParaRPr lang="es-MX"/>
          </a:p>
        </p:txBody>
      </p:sp>
    </p:spTree>
    <p:extLst>
      <p:ext uri="{BB962C8B-B14F-4D97-AF65-F5344CB8AC3E}">
        <p14:creationId xmlns="" xmlns:p14="http://schemas.microsoft.com/office/powerpoint/2010/main" val="25208284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MX"/>
          </a:p>
        </p:txBody>
      </p:sp>
      <p:sp>
        <p:nvSpPr>
          <p:cNvPr id="3" name="2 Marcador de fecha"/>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221CDFA8-88F5-4A11-9458-34D9BB1230E9}" type="datetimeFigureOut">
              <a:rPr lang="es-MX" smtClean="0"/>
              <a:pPr/>
              <a:t>13/07/2011</a:t>
            </a:fld>
            <a:endParaRPr lang="es-MX"/>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s-MX"/>
          </a:p>
        </p:txBody>
      </p:sp>
      <p:sp>
        <p:nvSpPr>
          <p:cNvPr id="5" name="4 Marcador de notas"/>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16A3178-BEC7-45F1-955A-24FD7874CDEC}" type="slidenum">
              <a:rPr lang="es-MX" smtClean="0"/>
              <a:pPr/>
              <a:t>‹Nº›</a:t>
            </a:fld>
            <a:endParaRPr lang="es-MX"/>
          </a:p>
        </p:txBody>
      </p:sp>
    </p:spTree>
    <p:extLst>
      <p:ext uri="{BB962C8B-B14F-4D97-AF65-F5344CB8AC3E}">
        <p14:creationId xmlns="" xmlns:p14="http://schemas.microsoft.com/office/powerpoint/2010/main" val="229825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FC83DC3D-62AC-44E5-9379-043E806D557F}"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a:t>
            </a:fld>
            <a:endParaRPr lang="es-MX"/>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3</a:t>
            </a:fld>
            <a:endParaRPr lang="es-MX"/>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4</a:t>
            </a:fld>
            <a:endParaRPr lang="es-MX"/>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5</a:t>
            </a:fld>
            <a:endParaRPr lang="es-MX"/>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6</a:t>
            </a:fld>
            <a:endParaRPr lang="es-MX"/>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7</a:t>
            </a:fld>
            <a:endParaRPr lang="es-MX"/>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8</a:t>
            </a:fld>
            <a:endParaRPr lang="es-MX"/>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9</a:t>
            </a:fld>
            <a:endParaRPr lang="es-MX"/>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10</a:t>
            </a:fld>
            <a:endParaRPr lang="es-MX"/>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11</a:t>
            </a:fld>
            <a:endParaRPr lang="es-MX"/>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12</a:t>
            </a:fld>
            <a:endParaRPr lang="es-MX"/>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13</a:t>
            </a:fld>
            <a:endParaRPr lang="es-MX"/>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14</a:t>
            </a:fld>
            <a:endParaRPr lang="es-MX"/>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15</a:t>
            </a:fld>
            <a:endParaRPr lang="es-MX"/>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16</a:t>
            </a:fld>
            <a:endParaRPr lang="es-MX"/>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17</a:t>
            </a:fld>
            <a:endParaRPr lang="es-MX"/>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18</a:t>
            </a:fld>
            <a:endParaRPr lang="es-MX"/>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19</a:t>
            </a:fld>
            <a:endParaRPr lang="es-MX"/>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20</a:t>
            </a:fld>
            <a:endParaRPr lang="es-MX"/>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21</a:t>
            </a:fld>
            <a:endParaRPr lang="es-MX"/>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22</a:t>
            </a:fld>
            <a:endParaRPr lang="es-MX"/>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23</a:t>
            </a:fld>
            <a:endParaRPr lang="es-MX"/>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24</a:t>
            </a:fld>
            <a:endParaRPr lang="es-MX"/>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25</a:t>
            </a:fld>
            <a:endParaRPr lang="es-MX"/>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26</a:t>
            </a:fld>
            <a:endParaRPr lang="es-MX"/>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27</a:t>
            </a:fld>
            <a:endParaRPr lang="es-MX"/>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28</a:t>
            </a:fld>
            <a:endParaRPr lang="es-MX"/>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29</a:t>
            </a:fld>
            <a:endParaRPr lang="es-MX"/>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30</a:t>
            </a:fld>
            <a:endParaRPr lang="es-MX"/>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31</a:t>
            </a:fld>
            <a:endParaRPr lang="es-MX"/>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6A3178-BEC7-45F1-955A-24FD7874CDEC}" type="slidenum">
              <a:rPr lang="es-MX" smtClean="0"/>
              <a:pPr/>
              <a:t>32</a:t>
            </a:fld>
            <a:endParaRPr lang="es-MX"/>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a:p>
        </p:txBody>
      </p:sp>
      <p:sp>
        <p:nvSpPr>
          <p:cNvPr id="4" name="3 Marcador de número de diapositiva"/>
          <p:cNvSpPr>
            <a:spLocks noGrp="1"/>
          </p:cNvSpPr>
          <p:nvPr>
            <p:ph type="sldNum" sz="quarter" idx="10"/>
          </p:nvPr>
        </p:nvSpPr>
        <p:spPr/>
        <p:txBody>
          <a:bodyPr/>
          <a:lstStyle/>
          <a:p>
            <a:fld id="{FC83DC3D-62AC-44E5-9379-043E806D557F}" type="slidenum">
              <a:rPr lang="es-ES" smtClean="0"/>
              <a:pPr/>
              <a:t>33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BDBE0D7A-D152-4277-8820-BE6B9E864CE1}" type="datetimeFigureOut">
              <a:rPr lang="es-MX" smtClean="0"/>
              <a:pPr/>
              <a:t>13/07/2011</a:t>
            </a:fld>
            <a:endParaRPr lang="es-MX"/>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MX"/>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0A1C4719-C9C9-4916-A12F-B57F643BADBC}"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BDBE0D7A-D152-4277-8820-BE6B9E864CE1}" type="datetimeFigureOut">
              <a:rPr lang="es-MX" smtClean="0"/>
              <a:pPr/>
              <a:t>13/07/2011</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BDBE0D7A-D152-4277-8820-BE6B9E864CE1}" type="datetimeFigureOut">
              <a:rPr lang="es-MX" smtClean="0"/>
              <a:pPr/>
              <a:t>13/07/2011</a:t>
            </a:fld>
            <a:endParaRPr lang="es-MX"/>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MX"/>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0A1C4719-C9C9-4916-A12F-B57F643BADBC}" type="slidenum">
              <a:rPr lang="es-MX" smtClean="0"/>
              <a:pPr/>
              <a:t>‹Nº›</a:t>
            </a:fld>
            <a:endParaRPr lang="es-MX"/>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BDBE0D7A-D152-4277-8820-BE6B9E864CE1}" type="datetimeFigureOut">
              <a:rPr lang="es-MX" smtClean="0"/>
              <a:pPr/>
              <a:t>13/07/2011</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0A1C4719-C9C9-4916-A12F-B57F643BADBC}" type="slidenum">
              <a:rPr lang="es-MX" smtClean="0"/>
              <a:pPr/>
              <a:t>‹Nº›</a:t>
            </a:fld>
            <a:endParaRPr lang="es-MX"/>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7813"/>
            <a:ext cx="8229600" cy="1139825"/>
          </a:xfrm>
        </p:spPr>
        <p:txBody>
          <a:bodyPr/>
          <a:lstStyle/>
          <a:p>
            <a:r>
              <a:rPr lang="es-ES" smtClean="0"/>
              <a:t>Haga clic para modificar el estilo de título del patrón</a:t>
            </a:r>
            <a:endParaRPr lang="es-MX"/>
          </a:p>
        </p:txBody>
      </p:sp>
      <p:sp>
        <p:nvSpPr>
          <p:cNvPr id="3" name="2 Marcador de texto"/>
          <p:cNvSpPr>
            <a:spLocks noGrp="1"/>
          </p:cNvSpPr>
          <p:nvPr>
            <p:ph type="body" sz="half" idx="1"/>
          </p:nvPr>
        </p:nvSpPr>
        <p:spPr>
          <a:xfrm>
            <a:off x="457200" y="1600200"/>
            <a:ext cx="4038600" cy="45307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imágenes prediseñadas"/>
          <p:cNvSpPr>
            <a:spLocks noGrp="1"/>
          </p:cNvSpPr>
          <p:nvPr>
            <p:ph type="clipArt" sz="half" idx="2"/>
          </p:nvPr>
        </p:nvSpPr>
        <p:spPr>
          <a:xfrm>
            <a:off x="4648200" y="1600200"/>
            <a:ext cx="4038600" cy="4530725"/>
          </a:xfrm>
        </p:spPr>
        <p:txBody>
          <a:bodyPr>
            <a:normAutofit/>
          </a:bodyPr>
          <a:lstStyle/>
          <a:p>
            <a:pPr lvl="0"/>
            <a:endParaRPr lang="es-MX" noProof="0"/>
          </a:p>
        </p:txBody>
      </p:sp>
      <p:sp>
        <p:nvSpPr>
          <p:cNvPr id="5" name="4 Marcador de fecha"/>
          <p:cNvSpPr>
            <a:spLocks noGrp="1"/>
          </p:cNvSpPr>
          <p:nvPr>
            <p:ph type="dt" sz="half" idx="10"/>
          </p:nvPr>
        </p:nvSpPr>
        <p:spPr>
          <a:xfrm>
            <a:off x="457200" y="6243638"/>
            <a:ext cx="2133600" cy="457200"/>
          </a:xfrm>
        </p:spPr>
        <p:txBody>
          <a:bodyPr/>
          <a:lstStyle>
            <a:lvl1pPr>
              <a:defRPr/>
            </a:lvl1pPr>
          </a:lstStyle>
          <a:p>
            <a:pPr>
              <a:defRPr/>
            </a:pPr>
            <a:endParaRPr lang="en-US"/>
          </a:p>
        </p:txBody>
      </p:sp>
      <p:sp>
        <p:nvSpPr>
          <p:cNvPr id="6" name="5 Marcador de pie de página"/>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7" name="6 Marcador de número de diapositiva"/>
          <p:cNvSpPr>
            <a:spLocks noGrp="1"/>
          </p:cNvSpPr>
          <p:nvPr>
            <p:ph type="sldNum" sz="quarter" idx="12"/>
          </p:nvPr>
        </p:nvSpPr>
        <p:spPr>
          <a:xfrm>
            <a:off x="6553200" y="6243638"/>
            <a:ext cx="2133600" cy="457200"/>
          </a:xfrm>
        </p:spPr>
        <p:txBody>
          <a:bodyPr/>
          <a:lstStyle>
            <a:lvl1pPr>
              <a:defRPr/>
            </a:lvl1pPr>
          </a:lstStyle>
          <a:p>
            <a:pPr>
              <a:defRPr/>
            </a:pPr>
            <a:fld id="{19B53F2C-14F9-4B21-B385-2B8CCE4AFB9E}"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DBE0D7A-D152-4277-8820-BE6B9E864CE1}" type="datetimeFigureOut">
              <a:rPr lang="es-MX" smtClean="0"/>
              <a:pPr/>
              <a:t>13/07/2011</a:t>
            </a:fld>
            <a:endParaRPr lang="es-MX"/>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MX"/>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A1C4719-C9C9-4916-A12F-B57F643BADBC}"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1"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6.tiff"/><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752600" y="2276872"/>
            <a:ext cx="7391400" cy="1872208"/>
          </a:xfrm>
        </p:spPr>
        <p:txBody>
          <a:bodyPr>
            <a:normAutofit/>
          </a:bodyPr>
          <a:lstStyle/>
          <a:p>
            <a:r>
              <a:rPr lang="es-ES" sz="3600" dirty="0" smtClean="0"/>
              <a:t>La violencia en la escuela: Comprensión, detección,  prevención y erradicación. </a:t>
            </a:r>
            <a:endParaRPr lang="es-ES" sz="3600" dirty="0"/>
          </a:p>
        </p:txBody>
      </p:sp>
      <p:sp>
        <p:nvSpPr>
          <p:cNvPr id="2051" name="Rectangle 3"/>
          <p:cNvSpPr>
            <a:spLocks noGrp="1" noChangeArrowheads="1"/>
          </p:cNvSpPr>
          <p:nvPr>
            <p:ph type="subTitle" idx="1"/>
          </p:nvPr>
        </p:nvSpPr>
        <p:spPr>
          <a:xfrm>
            <a:off x="2590800" y="4138613"/>
            <a:ext cx="6400800" cy="1173162"/>
          </a:xfrm>
        </p:spPr>
        <p:txBody>
          <a:bodyPr/>
          <a:lstStyle/>
          <a:p>
            <a:r>
              <a:rPr lang="es-ES_tradnl" dirty="0"/>
              <a:t>Silvia Conde</a:t>
            </a:r>
          </a:p>
        </p:txBody>
      </p:sp>
      <p:sp>
        <p:nvSpPr>
          <p:cNvPr id="9" name="8 Marcador de pie de página"/>
          <p:cNvSpPr>
            <a:spLocks noGrp="1"/>
          </p:cNvSpPr>
          <p:nvPr>
            <p:ph type="ftr" sz="quarter" idx="11"/>
          </p:nvPr>
        </p:nvSpPr>
        <p:spPr>
          <a:xfrm>
            <a:off x="3071802" y="6500834"/>
            <a:ext cx="3658951" cy="272235"/>
          </a:xfrm>
        </p:spPr>
        <p:txBody>
          <a:bodyPr/>
          <a:lstStyle/>
          <a:p>
            <a:endParaRPr lang="es-ES" dirty="0"/>
          </a:p>
        </p:txBody>
      </p:sp>
      <p:sp>
        <p:nvSpPr>
          <p:cNvPr id="8" name="7 Marcador de número de diapositiva"/>
          <p:cNvSpPr>
            <a:spLocks noGrp="1"/>
          </p:cNvSpPr>
          <p:nvPr>
            <p:ph type="sldNum" sz="quarter" idx="12"/>
          </p:nvPr>
        </p:nvSpPr>
        <p:spPr/>
        <p:txBody>
          <a:bodyPr/>
          <a:lstStyle/>
          <a:p>
            <a:fld id="{04734E83-ECF8-4B35-B6D0-D5EF153A5128}" type="slidenum">
              <a:rPr lang="es-ES" smtClean="0"/>
              <a:pPr/>
              <a:t>1</a:t>
            </a:fld>
            <a:endParaRPr lang="es-ES"/>
          </a:p>
        </p:txBody>
      </p:sp>
      <p:sp>
        <p:nvSpPr>
          <p:cNvPr id="2053" name="Rectangle 5"/>
          <p:cNvSpPr>
            <a:spLocks noChangeArrowheads="1"/>
          </p:cNvSpPr>
          <p:nvPr/>
        </p:nvSpPr>
        <p:spPr bwMode="auto">
          <a:xfrm>
            <a:off x="0" y="0"/>
            <a:ext cx="9144000" cy="0"/>
          </a:xfrm>
          <a:prstGeom prst="rect">
            <a:avLst/>
          </a:prstGeom>
          <a:noFill/>
          <a:ln w="12700" cmpd="sng">
            <a:noFill/>
            <a:miter lim="800000"/>
            <a:headEnd type="none" w="sm" len="sm"/>
            <a:tailEnd type="none" w="sm" len="sm"/>
          </a:ln>
          <a:effectLst/>
        </p:spPr>
        <p:txBody>
          <a:bodyPr vert="horz" wrap="none" lIns="91440" tIns="45720" rIns="91440" bIns="45720" numCol="1" anchor="ctr" anchorCtr="0" compatLnSpc="1">
            <a:prstTxWarp prst="textNoShape">
              <a:avLst/>
            </a:prstTxWarp>
            <a:spAutoFit/>
          </a:bodyPr>
          <a:lstStyle/>
          <a:p>
            <a:endParaRPr lang="es-MX"/>
          </a:p>
        </p:txBody>
      </p:sp>
      <p:graphicFrame>
        <p:nvGraphicFramePr>
          <p:cNvPr id="273409" name="Object 2"/>
          <p:cNvGraphicFramePr>
            <a:graphicFrameLocks noChangeAspect="1"/>
          </p:cNvGraphicFramePr>
          <p:nvPr/>
        </p:nvGraphicFramePr>
        <p:xfrm>
          <a:off x="179512" y="0"/>
          <a:ext cx="2143108" cy="1643050"/>
        </p:xfrm>
        <a:graphic>
          <a:graphicData uri="http://schemas.openxmlformats.org/presentationml/2006/ole">
            <p:oleObj spid="_x0000_s1049" r:id="rId4" imgW="3704762" imgH="2638095" progId="">
              <p:embed/>
            </p:oleObj>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ES" dirty="0" smtClean="0"/>
              <a:t>La cultura de la violencia</a:t>
            </a:r>
            <a:endParaRPr lang="es-ES" dirty="0"/>
          </a:p>
        </p:txBody>
      </p:sp>
      <p:graphicFrame>
        <p:nvGraphicFramePr>
          <p:cNvPr id="6" name="5 Marcador de imágenes prediseñadas"/>
          <p:cNvGraphicFramePr>
            <a:graphicFrameLocks noGrp="1"/>
          </p:cNvGraphicFramePr>
          <p:nvPr>
            <p:ph type="clipArt" sz="half" idx="2"/>
          </p:nvPr>
        </p:nvGraphicFramePr>
        <p:xfrm>
          <a:off x="395536" y="1340768"/>
          <a:ext cx="4038600" cy="4925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02" name="Picture 2" descr="http://t0.gstatic.com/images?q=tbn:ANd9GcRB-FEIkc3u8ao_awgmsrDmdduW8BK-Gz-NCHEIM-zvbR_axvIO"/>
          <p:cNvPicPr>
            <a:picLocks noChangeAspect="1" noChangeArrowheads="1"/>
          </p:cNvPicPr>
          <p:nvPr/>
        </p:nvPicPr>
        <p:blipFill>
          <a:blip r:embed="rId8" cstate="print"/>
          <a:srcRect/>
          <a:stretch>
            <a:fillRect/>
          </a:stretch>
        </p:blipFill>
        <p:spPr bwMode="auto">
          <a:xfrm>
            <a:off x="4932040" y="1628800"/>
            <a:ext cx="3672408" cy="432048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p:cNvGraphicFramePr>
          <p:nvPr/>
        </p:nvGraphicFramePr>
        <p:xfrm>
          <a:off x="285720" y="142852"/>
          <a:ext cx="8643998" cy="65008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ES" dirty="0" smtClean="0"/>
              <a:t>La cultura de la violencia. Causas y factores de riesgo</a:t>
            </a:r>
            <a:endParaRPr lang="es-ES" dirty="0"/>
          </a:p>
        </p:txBody>
      </p:sp>
      <p:sp>
        <p:nvSpPr>
          <p:cNvPr id="5" name="4 Marcador de texto"/>
          <p:cNvSpPr>
            <a:spLocks noGrp="1"/>
          </p:cNvSpPr>
          <p:nvPr>
            <p:ph type="body" sz="half" idx="1"/>
          </p:nvPr>
        </p:nvSpPr>
        <p:spPr>
          <a:xfrm>
            <a:off x="457200" y="1600200"/>
            <a:ext cx="4546848" cy="4637111"/>
          </a:xfrm>
        </p:spPr>
        <p:txBody>
          <a:bodyPr>
            <a:normAutofit fontScale="77500" lnSpcReduction="20000"/>
          </a:bodyPr>
          <a:lstStyle/>
          <a:p>
            <a:r>
              <a:rPr lang="es-MX" sz="3400" dirty="0" smtClean="0"/>
              <a:t>No se puede aprender en un contexto de violencia.</a:t>
            </a:r>
          </a:p>
          <a:p>
            <a:r>
              <a:rPr lang="es-MX" sz="3400" dirty="0" smtClean="0"/>
              <a:t>La violencia favorece un clima de tensión y un deterioro gradual de las personas, de las interacciones y del colectivo escolar.</a:t>
            </a:r>
          </a:p>
          <a:p>
            <a:r>
              <a:rPr lang="es-MX" sz="3400" dirty="0" smtClean="0"/>
              <a:t>Propicia las conductas delictivas, los hechos de sangre y la pérdida del aprecio por la dignidad humana.</a:t>
            </a:r>
          </a:p>
          <a:p>
            <a:pPr>
              <a:buNone/>
            </a:pPr>
            <a:endParaRPr lang="es-MX" sz="3400" dirty="0" smtClean="0"/>
          </a:p>
        </p:txBody>
      </p:sp>
      <p:pic>
        <p:nvPicPr>
          <p:cNvPr id="7" name="Picture 2"/>
          <p:cNvPicPr>
            <a:picLocks noGrp="1" noChangeAspect="1" noChangeArrowheads="1"/>
          </p:cNvPicPr>
          <p:nvPr>
            <p:ph type="clipArt" sz="half" idx="2"/>
          </p:nvPr>
        </p:nvPicPr>
        <p:blipFill>
          <a:blip r:embed="rId3" cstate="print">
            <a:extLst>
              <a:ext uri="{28A0092B-C50C-407E-A947-70E740481C1C}">
                <a14:useLocalDpi xmlns="" xmlns:a14="http://schemas.microsoft.com/office/drawing/2010/main" val="0"/>
              </a:ext>
            </a:extLst>
          </a:blip>
          <a:srcRect/>
          <a:stretch>
            <a:fillRect/>
          </a:stretch>
        </p:blipFill>
        <p:spPr bwMode="auto">
          <a:xfrm>
            <a:off x="5364088" y="1556792"/>
            <a:ext cx="3190900" cy="4530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68313" y="1556792"/>
          <a:ext cx="8229600" cy="4824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2 Título"/>
          <p:cNvSpPr>
            <a:spLocks noGrp="1"/>
          </p:cNvSpPr>
          <p:nvPr>
            <p:ph type="title"/>
          </p:nvPr>
        </p:nvSpPr>
        <p:spPr/>
        <p:txBody>
          <a:bodyPr>
            <a:normAutofit fontScale="90000"/>
          </a:bodyPr>
          <a:lstStyle/>
          <a:p>
            <a:r>
              <a:rPr lang="es-ES" dirty="0" smtClean="0"/>
              <a:t>Las raíces de la violencia: un modelo ecológico</a:t>
            </a:r>
            <a:endParaRPr lang="es-E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28604"/>
            <a:ext cx="8229600" cy="5578687"/>
          </a:xfrm>
        </p:spPr>
        <p:txBody>
          <a:bodyPr>
            <a:normAutofit fontScale="92500" lnSpcReduction="10000"/>
          </a:bodyPr>
          <a:lstStyle/>
          <a:p>
            <a:pPr>
              <a:buNone/>
            </a:pPr>
            <a:r>
              <a:rPr lang="es-MX" dirty="0" smtClean="0"/>
              <a:t>  Con frecuencia la escuela reproduce la violencia que ocurre en el entorno, pero también hay condiciones escolares que producen o propician la violencia, entre otras:</a:t>
            </a:r>
          </a:p>
          <a:p>
            <a:pPr>
              <a:buNone/>
            </a:pPr>
            <a:endParaRPr lang="es-MX" dirty="0" smtClean="0"/>
          </a:p>
          <a:p>
            <a:pPr lvl="0"/>
            <a:r>
              <a:rPr lang="es-MX" dirty="0" smtClean="0"/>
              <a:t>El silencio y la complicidad ante las agresiones.</a:t>
            </a:r>
          </a:p>
          <a:p>
            <a:pPr lvl="0"/>
            <a:r>
              <a:rPr lang="es-MX" dirty="0" smtClean="0"/>
              <a:t>El maltrato, el abuso de poder y el autoritarismo por parte del personal.</a:t>
            </a:r>
          </a:p>
          <a:p>
            <a:pPr lvl="0"/>
            <a:r>
              <a:rPr lang="es-MX" dirty="0" smtClean="0"/>
              <a:t>La impunidad.</a:t>
            </a:r>
          </a:p>
          <a:p>
            <a:pPr lvl="0"/>
            <a:r>
              <a:rPr lang="es-MX" dirty="0" smtClean="0"/>
              <a:t>La discriminación.</a:t>
            </a:r>
          </a:p>
          <a:p>
            <a:pPr lvl="0"/>
            <a:r>
              <a:rPr lang="es-MX" dirty="0" smtClean="0"/>
              <a:t>La inequidad.</a:t>
            </a:r>
          </a:p>
          <a:p>
            <a:pPr lvl="0"/>
            <a:r>
              <a:rPr lang="es-MX" dirty="0" smtClean="0"/>
              <a:t>La aplicación inconsistente del reglamento.</a:t>
            </a:r>
          </a:p>
          <a:p>
            <a:pPr lvl="0"/>
            <a:r>
              <a:rPr lang="es-MX" dirty="0" smtClean="0"/>
              <a:t>La ausencia de procesos de mediación y resolución noviolenta de conflictos.</a:t>
            </a:r>
          </a:p>
          <a:p>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57200" y="428604"/>
          <a:ext cx="8229600" cy="64293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85000" lnSpcReduction="20000"/>
          </a:bodyPr>
          <a:lstStyle/>
          <a:p>
            <a:pPr algn="just"/>
            <a:r>
              <a:rPr lang="es-ES" dirty="0" smtClean="0"/>
              <a:t>La prevención de la violencia inicia desde la organización escolar, la forma como se manejan los conflictos, como se definen las normas, en el tipo de interacciones que se dan entre la comunidad escolar y en el tipo de disciplina que se establece. </a:t>
            </a:r>
          </a:p>
          <a:p>
            <a:pPr algn="just">
              <a:buNone/>
            </a:pPr>
            <a:endParaRPr lang="es-ES" dirty="0" smtClean="0"/>
          </a:p>
          <a:p>
            <a:pPr algn="just"/>
            <a:r>
              <a:rPr lang="es-ES" dirty="0" smtClean="0"/>
              <a:t>La disciplina basada en la convicción, la responsabilidad y la confianza debería ser el resultado de un compromiso de todos por crear un ambiente de respeto. </a:t>
            </a:r>
          </a:p>
          <a:p>
            <a:pPr algn="just"/>
            <a:endParaRPr lang="es-ES" dirty="0" smtClean="0"/>
          </a:p>
          <a:p>
            <a:pPr algn="just"/>
            <a:r>
              <a:rPr lang="es-ES" dirty="0" smtClean="0"/>
              <a:t>La disciplina con compromiso ayuda a fortalecer varios factores de protección de riesgos y a prevenir la violencia de manera integral.</a:t>
            </a:r>
          </a:p>
          <a:p>
            <a:pPr algn="just"/>
            <a:endParaRPr lang="es-ES" dirty="0" smtClean="0"/>
          </a:p>
          <a:p>
            <a:pPr algn="just"/>
            <a:endParaRPr lang="es-ES" dirty="0"/>
          </a:p>
        </p:txBody>
      </p:sp>
      <p:sp>
        <p:nvSpPr>
          <p:cNvPr id="3" name="2 Título"/>
          <p:cNvSpPr>
            <a:spLocks noGrp="1"/>
          </p:cNvSpPr>
          <p:nvPr>
            <p:ph type="title"/>
          </p:nvPr>
        </p:nvSpPr>
        <p:spPr/>
        <p:txBody>
          <a:bodyPr>
            <a:normAutofit/>
          </a:bodyPr>
          <a:lstStyle/>
          <a:p>
            <a:r>
              <a:rPr lang="es-MX" dirty="0" smtClean="0"/>
              <a:t>Disciplina</a:t>
            </a:r>
            <a:endParaRPr lang="es-E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6215074" y="3286124"/>
            <a:ext cx="2637253" cy="3188032"/>
          </a:xfrm>
          <a:prstGeom prst="rect">
            <a:avLst/>
          </a:prstGeom>
          <a:noFill/>
          <a:ln w="9525">
            <a:noFill/>
            <a:miter lim="800000"/>
            <a:headEnd/>
            <a:tailEnd/>
          </a:ln>
          <a:effectLst/>
        </p:spPr>
      </p:pic>
      <p:sp>
        <p:nvSpPr>
          <p:cNvPr id="3" name="2 Título"/>
          <p:cNvSpPr>
            <a:spLocks noGrp="1"/>
          </p:cNvSpPr>
          <p:nvPr>
            <p:ph type="title"/>
          </p:nvPr>
        </p:nvSpPr>
        <p:spPr/>
        <p:txBody>
          <a:bodyPr/>
          <a:lstStyle/>
          <a:p>
            <a:r>
              <a:rPr lang="es-ES" dirty="0" err="1" smtClean="0"/>
              <a:t>Bullying</a:t>
            </a:r>
            <a:endParaRPr lang="es-ES" dirty="0"/>
          </a:p>
        </p:txBody>
      </p:sp>
      <p:sp>
        <p:nvSpPr>
          <p:cNvPr id="5" name="1 Marcador de contenido"/>
          <p:cNvSpPr txBox="1">
            <a:spLocks/>
          </p:cNvSpPr>
          <p:nvPr/>
        </p:nvSpPr>
        <p:spPr>
          <a:xfrm>
            <a:off x="467544" y="1196752"/>
            <a:ext cx="6104720" cy="4875454"/>
          </a:xfrm>
          <a:prstGeom prst="rect">
            <a:avLst/>
          </a:prstGeom>
        </p:spPr>
        <p:txBody>
          <a:bodyPr vert="horz">
            <a:normAutofit fontScale="77500" lnSpcReduction="20000"/>
          </a:bodyPr>
          <a:lstStyle/>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es-MX" sz="3400" b="0" i="0" u="none" strike="noStrike" kern="1200" cap="none" spc="0" normalizeH="0" baseline="0" noProof="0" dirty="0" smtClean="0">
                <a:ln>
                  <a:noFill/>
                </a:ln>
                <a:solidFill>
                  <a:schemeClr val="tx1"/>
                </a:solidFill>
                <a:effectLst/>
                <a:uLnTx/>
                <a:uFillTx/>
                <a:latin typeface="+mn-lt"/>
                <a:ea typeface="+mn-ea"/>
                <a:cs typeface="+mn-cs"/>
              </a:rPr>
              <a:t>Conducta de persecución física y/o psicológica que realiza el alumna o la alumna contra otro, al que elige como víctima de repetidos ataques. Esta acción, negativa e intencionada, sitúa a las víctimas en posiciones de las que difícilmente pueden salir por sus propios medios. </a:t>
            </a:r>
          </a:p>
          <a:p>
            <a:pPr marL="365760" marR="0" lvl="0" indent="-256032" algn="r" defTabSz="914400" rtl="0" eaLnBrk="1" fontAlgn="auto" latinLnBrk="0" hangingPunct="1">
              <a:lnSpc>
                <a:spcPct val="100000"/>
              </a:lnSpc>
              <a:spcBef>
                <a:spcPts val="400"/>
              </a:spcBef>
              <a:spcAft>
                <a:spcPts val="0"/>
              </a:spcAft>
              <a:buClr>
                <a:schemeClr val="accent1"/>
              </a:buClr>
              <a:buSzPct val="68000"/>
              <a:tabLst/>
              <a:defRPr/>
            </a:pPr>
            <a:r>
              <a:rPr kumimoji="0" lang="es-ES" sz="3400" b="0" i="0" u="none" strike="noStrike" kern="1200" cap="none" spc="0" normalizeH="0" baseline="0" noProof="0" dirty="0" smtClean="0">
                <a:ln>
                  <a:noFill/>
                </a:ln>
                <a:solidFill>
                  <a:schemeClr val="tx1"/>
                </a:solidFill>
                <a:effectLst/>
                <a:uLnTx/>
                <a:uFillTx/>
                <a:latin typeface="+mn-lt"/>
                <a:ea typeface="+mn-ea"/>
                <a:cs typeface="+mn-cs"/>
              </a:rPr>
              <a:t>Dan </a:t>
            </a:r>
            <a:r>
              <a:rPr kumimoji="0" lang="es-ES" sz="3400" b="0" i="0" u="none" strike="noStrike" kern="1200" cap="none" spc="0" normalizeH="0" baseline="0" noProof="0" dirty="0" err="1" smtClean="0">
                <a:ln>
                  <a:noFill/>
                </a:ln>
                <a:solidFill>
                  <a:schemeClr val="tx1"/>
                </a:solidFill>
                <a:effectLst/>
                <a:uLnTx/>
                <a:uFillTx/>
                <a:latin typeface="+mn-lt"/>
                <a:ea typeface="+mn-ea"/>
                <a:cs typeface="+mn-cs"/>
              </a:rPr>
              <a:t>Olweus</a:t>
            </a:r>
            <a:r>
              <a:rPr kumimoji="0" lang="es-ES" sz="3400" b="0" i="0" u="none" strike="noStrike" kern="1200" cap="none" spc="0" normalizeH="0" baseline="0" noProof="0" dirty="0" smtClean="0">
                <a:ln>
                  <a:noFill/>
                </a:ln>
                <a:solidFill>
                  <a:schemeClr val="tx1"/>
                </a:solidFill>
                <a:effectLst/>
                <a:uLnTx/>
                <a:uFillTx/>
                <a:latin typeface="+mn-lt"/>
                <a:ea typeface="+mn-ea"/>
                <a:cs typeface="+mn-cs"/>
              </a:rPr>
              <a:t>.</a:t>
            </a:r>
          </a:p>
          <a:p>
            <a:pPr marL="365760" indent="-256032" algn="just">
              <a:spcBef>
                <a:spcPts val="400"/>
              </a:spcBef>
              <a:buClr>
                <a:schemeClr val="accent1"/>
              </a:buClr>
              <a:buSzPct val="68000"/>
              <a:buFont typeface="Wingdings 3"/>
              <a:buChar char=""/>
              <a:defRPr/>
            </a:pPr>
            <a:endParaRPr lang="es-MX" sz="3400" dirty="0" smtClean="0"/>
          </a:p>
          <a:p>
            <a:pPr marL="365760" indent="-256032" algn="just">
              <a:spcBef>
                <a:spcPts val="400"/>
              </a:spcBef>
              <a:buClr>
                <a:schemeClr val="accent1"/>
              </a:buClr>
              <a:buSzPct val="68000"/>
              <a:buFont typeface="Wingdings 3"/>
              <a:buChar char=""/>
              <a:defRPr/>
            </a:pPr>
            <a:r>
              <a:rPr lang="es-MX" sz="3400" dirty="0" smtClean="0"/>
              <a:t>También se le conoce como acoso, maltrato, hostigamiento e  intimidación entre estudiantes.</a:t>
            </a:r>
          </a:p>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es-ES" sz="3400" b="0" i="0" u="none" strike="noStrike" kern="1200" cap="none" spc="0" normalizeH="0" baseline="0" noProof="0" dirty="0" smtClean="0">
              <a:ln>
                <a:noFill/>
              </a:ln>
              <a:solidFill>
                <a:schemeClr val="tx1"/>
              </a:solidFill>
              <a:effectLst/>
              <a:uLnTx/>
              <a:uFillTx/>
              <a:latin typeface="+mn-lt"/>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s-ES" sz="27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2 Título"/>
          <p:cNvSpPr>
            <a:spLocks noGrp="1"/>
          </p:cNvSpPr>
          <p:nvPr>
            <p:ph type="title"/>
          </p:nvPr>
        </p:nvSpPr>
        <p:spPr/>
        <p:txBody>
          <a:bodyPr/>
          <a:lstStyle/>
          <a:p>
            <a:r>
              <a:rPr lang="es-ES" dirty="0" smtClean="0"/>
              <a:t>Características del Bullying</a:t>
            </a:r>
            <a:endParaRPr lang="es-E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57200" y="1268760"/>
          <a:ext cx="8229600"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2 Título"/>
          <p:cNvSpPr>
            <a:spLocks noGrp="1"/>
          </p:cNvSpPr>
          <p:nvPr>
            <p:ph type="title"/>
          </p:nvPr>
        </p:nvSpPr>
        <p:spPr/>
        <p:txBody>
          <a:bodyPr/>
          <a:lstStyle/>
          <a:p>
            <a:r>
              <a:rPr lang="es-ES" dirty="0" smtClean="0"/>
              <a:t>Tipos de </a:t>
            </a:r>
            <a:r>
              <a:rPr lang="es-ES" dirty="0" err="1" smtClean="0"/>
              <a:t>bullying</a:t>
            </a:r>
            <a:endParaRPr lang="es-E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357166"/>
            <a:ext cx="8229600" cy="5650125"/>
          </a:xfrm>
        </p:spPr>
        <p:txBody>
          <a:bodyPr/>
          <a:lstStyle/>
          <a:p>
            <a:r>
              <a:rPr lang="es-ES" dirty="0" smtClean="0"/>
              <a:t>El bullying se puede diferenciar de otras formas de violencia tomando en cuenta lo que sienten los alumnos en esta situación.</a:t>
            </a:r>
            <a:endParaRPr lang="es-MX" dirty="0" smtClean="0"/>
          </a:p>
          <a:p>
            <a:pPr>
              <a:buNone/>
            </a:pPr>
            <a:endParaRPr lang="es-MX" dirty="0"/>
          </a:p>
        </p:txBody>
      </p:sp>
      <p:graphicFrame>
        <p:nvGraphicFramePr>
          <p:cNvPr id="4" name="3 Diagrama"/>
          <p:cNvGraphicFramePr/>
          <p:nvPr/>
        </p:nvGraphicFramePr>
        <p:xfrm>
          <a:off x="214282" y="285728"/>
          <a:ext cx="8501122" cy="6572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28596" y="1142984"/>
          <a:ext cx="5715040" cy="5188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2 Título"/>
          <p:cNvSpPr>
            <a:spLocks noGrp="1"/>
          </p:cNvSpPr>
          <p:nvPr>
            <p:ph type="title"/>
          </p:nvPr>
        </p:nvSpPr>
        <p:spPr/>
        <p:txBody>
          <a:bodyPr/>
          <a:lstStyle/>
          <a:p>
            <a:r>
              <a:rPr lang="es-ES" dirty="0" smtClean="0"/>
              <a:t>Rasgos de los protagonistas</a:t>
            </a:r>
            <a:endParaRPr lang="es-ES" dirty="0"/>
          </a:p>
        </p:txBody>
      </p:sp>
      <p:pic>
        <p:nvPicPr>
          <p:cNvPr id="5" name="4 Imagen" descr="violencia-1.tif"/>
          <p:cNvPicPr/>
          <p:nvPr/>
        </p:nvPicPr>
        <p:blipFill>
          <a:blip r:embed="rId8" cstate="print"/>
          <a:stretch>
            <a:fillRect/>
          </a:stretch>
        </p:blipFill>
        <p:spPr>
          <a:xfrm>
            <a:off x="6402070" y="1142984"/>
            <a:ext cx="2741930" cy="3019425"/>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1" y="1"/>
          <a:ext cx="9143998" cy="6839843"/>
        </p:xfrm>
        <a:graphic>
          <a:graphicData uri="http://schemas.openxmlformats.org/drawingml/2006/table">
            <a:tbl>
              <a:tblPr/>
              <a:tblGrid>
                <a:gridCol w="5970049"/>
                <a:gridCol w="755702"/>
                <a:gridCol w="755702"/>
                <a:gridCol w="854273"/>
                <a:gridCol w="808272"/>
              </a:tblGrid>
              <a:tr h="800241">
                <a:tc>
                  <a:txBody>
                    <a:bodyPr/>
                    <a:lstStyle/>
                    <a:p>
                      <a:pPr marR="20955" algn="ctr">
                        <a:lnSpc>
                          <a:spcPct val="150000"/>
                        </a:lnSpc>
                        <a:spcBef>
                          <a:spcPts val="600"/>
                        </a:spcBef>
                        <a:spcAft>
                          <a:spcPts val="0"/>
                        </a:spcAft>
                        <a:tabLst>
                          <a:tab pos="540385" algn="l"/>
                          <a:tab pos="5143500" algn="l"/>
                          <a:tab pos="5941060" algn="l"/>
                        </a:tabLst>
                      </a:pPr>
                      <a:r>
                        <a:rPr lang="es-MX" sz="1800" b="1" dirty="0">
                          <a:latin typeface="Times New Roman"/>
                          <a:ea typeface="Times New Roman"/>
                          <a:cs typeface="Times New Roman"/>
                        </a:rPr>
                        <a:t>Durante esta semana en la escuela…</a:t>
                      </a:r>
                      <a:endParaRPr lang="es-MX" sz="18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Nunca</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Un día</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Más de dos días</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Todos los días</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r>
              <a:tr h="41418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1. Los maestros invirtieron más del 20% del tiempo en callar al grupo.</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728004">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2. Algunos alumnos empujaron a los demás en  la formación para entrar al salón.</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3. Un alumno arrojó objetos a sus compañeros durante la clase.</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385262">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4. Los alumnos violan las normas.</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751348">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5. Los alumnos salen del salón a mitad de la clase sin solicitar permiso.</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6. Hubo peleas dentro de algún salón cuando el grupo estuvo solo.</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7. Varios alumnos  se pelearon a golpes en el recreo.</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8. Un niño golpeó e insultó a todo el que se atravesó en su camino.</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9. Algunos alumnos se ofendieron y agredieron verbalmente. </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r>
              <a:tr h="491170">
                <a:tc>
                  <a:txBody>
                    <a:bodyPr/>
                    <a:lstStyle/>
                    <a:p>
                      <a:pPr marR="20955" algn="just">
                        <a:lnSpc>
                          <a:spcPct val="100000"/>
                        </a:lnSpc>
                        <a:spcBef>
                          <a:spcPts val="600"/>
                        </a:spcBef>
                        <a:spcAft>
                          <a:spcPts val="0"/>
                        </a:spcAft>
                        <a:tabLst>
                          <a:tab pos="540385" algn="l"/>
                          <a:tab pos="5143500" algn="l"/>
                          <a:tab pos="5941060" algn="l"/>
                        </a:tabLst>
                      </a:pPr>
                      <a:r>
                        <a:rPr lang="es-MX" sz="2000" dirty="0">
                          <a:latin typeface="Arial" pitchFamily="34" charset="0"/>
                          <a:ea typeface="Times New Roman"/>
                          <a:cs typeface="Arial" pitchFamily="34" charset="0"/>
                        </a:rPr>
                        <a:t>10. Hubo constantes robos entre alumnos. </a:t>
                      </a:r>
                      <a:endParaRPr lang="es-MX" sz="2400" dirty="0">
                        <a:latin typeface="Arial" pitchFamily="34" charset="0"/>
                        <a:ea typeface="Times New Roman"/>
                        <a:cs typeface="Arial" pitchFamily="34" charset="0"/>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0" y="133230"/>
          <a:ext cx="9143999" cy="6398372"/>
        </p:xfrm>
        <a:graphic>
          <a:graphicData uri="http://schemas.openxmlformats.org/drawingml/2006/table">
            <a:tbl>
              <a:tblPr/>
              <a:tblGrid>
                <a:gridCol w="6143636"/>
                <a:gridCol w="714380"/>
                <a:gridCol w="642942"/>
                <a:gridCol w="785818"/>
                <a:gridCol w="857223"/>
              </a:tblGrid>
              <a:tr h="836312">
                <a:tc>
                  <a:txBody>
                    <a:bodyPr/>
                    <a:lstStyle/>
                    <a:p>
                      <a:pPr marR="20955" algn="ctr">
                        <a:lnSpc>
                          <a:spcPct val="150000"/>
                        </a:lnSpc>
                        <a:spcBef>
                          <a:spcPts val="600"/>
                        </a:spcBef>
                        <a:spcAft>
                          <a:spcPts val="0"/>
                        </a:spcAft>
                        <a:tabLst>
                          <a:tab pos="540385" algn="l"/>
                          <a:tab pos="5143500" algn="l"/>
                          <a:tab pos="5941060" algn="l"/>
                        </a:tabLst>
                      </a:pPr>
                      <a:r>
                        <a:rPr lang="es-MX" sz="1800" b="1" dirty="0">
                          <a:latin typeface="Times New Roman"/>
                          <a:ea typeface="Times New Roman"/>
                          <a:cs typeface="Times New Roman"/>
                        </a:rPr>
                        <a:t>Durante esta semana en la escuela…</a:t>
                      </a:r>
                      <a:endParaRPr lang="es-MX" sz="18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Nunca</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Un día</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Más de dos días</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c>
                  <a:txBody>
                    <a:bodyPr/>
                    <a:lstStyle/>
                    <a:p>
                      <a:pPr marR="20955" algn="ctr">
                        <a:lnSpc>
                          <a:spcPct val="150000"/>
                        </a:lnSpc>
                        <a:spcBef>
                          <a:spcPts val="600"/>
                        </a:spcBef>
                        <a:spcAft>
                          <a:spcPts val="0"/>
                        </a:spcAft>
                        <a:tabLst>
                          <a:tab pos="540385" algn="l"/>
                          <a:tab pos="5143500" algn="l"/>
                          <a:tab pos="5941060" algn="l"/>
                        </a:tabLst>
                      </a:pPr>
                      <a:r>
                        <a:rPr lang="es-MX" sz="1600" b="1">
                          <a:latin typeface="Times New Roman"/>
                          <a:ea typeface="Times New Roman"/>
                          <a:cs typeface="Times New Roman"/>
                        </a:rPr>
                        <a:t>Todos los días</a:t>
                      </a:r>
                      <a:endParaRPr lang="es-MX" sz="180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DB69"/>
                    </a:solidFill>
                  </a:tcPr>
                </a:tc>
              </a:tr>
              <a:tr h="813336">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11. Un grupo de niñas y niños insultó, ridiculizó o excluyó constantemente a una compañera o compañero que no pudo defenderse.</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836312">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12. Varios alumnos sufrieron burlas y fueron molestados por algunos de sus compañeros y no pudieron defenderse ni pidieron ayuda.</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557541">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13. Algunos niños y niñas se quedaron sin comer porque los abusadores del plantel les quitaron su comida.</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836312">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14. Hubo zonas de las instalaciones escolares a las que algunos niños y niñas no quisieron porque temen que los alumnos más grandes los golpeen o les quiten sus cosas.</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836312">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15. Algunos alumnos se sintieron inseguros, se negaron a realizar las actividades con ciertos compañeros y prefirieron estar cerca de los docentes cuando se acercan esos niños. </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557541">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16. Los alumnos interrumpen la clase con bromas, gritos o comentarios mal intencionados.</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r h="557541">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17. Los alumnos suspendieron una o varias clases mediante actos de boicot, bromas o amenazas.</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8E1"/>
                    </a:solidFill>
                  </a:tcPr>
                </a:tc>
              </a:tr>
              <a:tr h="557541">
                <a:tc>
                  <a:txBody>
                    <a:bodyPr/>
                    <a:lstStyle/>
                    <a:p>
                      <a:pPr marR="20955" algn="just">
                        <a:lnSpc>
                          <a:spcPct val="100000"/>
                        </a:lnSpc>
                        <a:spcBef>
                          <a:spcPts val="600"/>
                        </a:spcBef>
                        <a:spcAft>
                          <a:spcPts val="0"/>
                        </a:spcAft>
                        <a:tabLst>
                          <a:tab pos="540385" algn="l"/>
                          <a:tab pos="5143500" algn="l"/>
                          <a:tab pos="5941060" algn="l"/>
                        </a:tabLst>
                      </a:pPr>
                      <a:r>
                        <a:rPr lang="es-MX" sz="1800" dirty="0">
                          <a:latin typeface="Times New Roman"/>
                          <a:ea typeface="Times New Roman"/>
                          <a:cs typeface="Times New Roman"/>
                        </a:rPr>
                        <a:t>18. Los alumnos mostraron una actitud retadora hacia los profesores.</a:t>
                      </a:r>
                      <a:endParaRPr lang="es-MX" sz="2000" dirty="0">
                        <a:latin typeface="Arial"/>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c>
                  <a:txBody>
                    <a:bodyPr/>
                    <a:lstStyle/>
                    <a:p>
                      <a:pPr marR="20955" algn="l">
                        <a:lnSpc>
                          <a:spcPct val="150000"/>
                        </a:lnSpc>
                        <a:spcBef>
                          <a:spcPts val="600"/>
                        </a:spcBef>
                        <a:spcAft>
                          <a:spcPts val="0"/>
                        </a:spcAft>
                        <a:tabLst>
                          <a:tab pos="540385" algn="l"/>
                          <a:tab pos="5143500" algn="l"/>
                          <a:tab pos="5941060" algn="l"/>
                        </a:tabLst>
                      </a:pPr>
                      <a:endParaRPr lang="es-MX" sz="1800" dirty="0">
                        <a:latin typeface="Times New Roman"/>
                        <a:ea typeface="Times New Roman"/>
                        <a:cs typeface="Times New Roman"/>
                      </a:endParaRPr>
                    </a:p>
                  </a:txBody>
                  <a:tcPr marL="33279" marR="33279" marT="0" marB="0">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EFBD"/>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285720" y="1142987"/>
          <a:ext cx="8501121" cy="5090160"/>
        </p:xfrm>
        <a:graphic>
          <a:graphicData uri="http://schemas.openxmlformats.org/drawingml/2006/table">
            <a:tbl>
              <a:tblPr/>
              <a:tblGrid>
                <a:gridCol w="5248519"/>
                <a:gridCol w="796743"/>
                <a:gridCol w="669910"/>
                <a:gridCol w="928694"/>
                <a:gridCol w="857255"/>
              </a:tblGrid>
              <a:tr h="399540">
                <a:tc>
                  <a:txBody>
                    <a:bodyPr/>
                    <a:lstStyle/>
                    <a:p>
                      <a:pPr>
                        <a:lnSpc>
                          <a:spcPct val="150000"/>
                        </a:lnSpc>
                        <a:spcAft>
                          <a:spcPts val="0"/>
                        </a:spcAft>
                        <a:tabLst>
                          <a:tab pos="270510" algn="l"/>
                        </a:tabLst>
                      </a:pPr>
                      <a:r>
                        <a:rPr lang="es-ES_tradnl" sz="1800" b="1" dirty="0">
                          <a:latin typeface="Arial"/>
                          <a:ea typeface="Calibri"/>
                          <a:cs typeface="Times New Roman"/>
                        </a:rPr>
                        <a:t>Durante esta semana en la escuela un compañero, una compañera o un grupito…</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ES_tradnl" sz="1600" dirty="0">
                          <a:latin typeface="Arial"/>
                          <a:ea typeface="Calibri"/>
                          <a:cs typeface="Times New Roman"/>
                        </a:rPr>
                        <a:t>Nunca</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ES_tradnl" sz="1600" dirty="0">
                          <a:latin typeface="Arial"/>
                          <a:ea typeface="Calibri"/>
                          <a:cs typeface="Times New Roman"/>
                        </a:rPr>
                        <a:t>A veces</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tcPr>
                </a:tc>
                <a:tc>
                  <a:txBody>
                    <a:bodyPr/>
                    <a:lstStyle/>
                    <a:p>
                      <a:pPr algn="just">
                        <a:spcAft>
                          <a:spcPts val="0"/>
                        </a:spcAft>
                      </a:pPr>
                      <a:r>
                        <a:rPr lang="es-ES_tradnl" sz="1600" dirty="0">
                          <a:latin typeface="Arial"/>
                          <a:ea typeface="Calibri"/>
                          <a:cs typeface="Times New Roman"/>
                        </a:rPr>
                        <a:t>Más de una vez</a:t>
                      </a:r>
                      <a:endParaRPr lang="es-MX" sz="2000" dirty="0">
                        <a:latin typeface="Calibri"/>
                        <a:ea typeface="Calibri"/>
                        <a:cs typeface="Times New Roman"/>
                      </a:endParaRPr>
                    </a:p>
                  </a:txBody>
                  <a:tcPr marL="43242" marR="43242" marT="0" marB="0"/>
                </a:tc>
                <a:tc>
                  <a:txBody>
                    <a:bodyPr/>
                    <a:lstStyle/>
                    <a:p>
                      <a:pPr algn="just">
                        <a:spcAft>
                          <a:spcPts val="0"/>
                        </a:spcAft>
                      </a:pPr>
                      <a:r>
                        <a:rPr lang="es-ES_tradnl" sz="1600" dirty="0">
                          <a:latin typeface="Arial"/>
                          <a:ea typeface="Calibri"/>
                          <a:cs typeface="Times New Roman"/>
                        </a:rPr>
                        <a:t>Casi siempre</a:t>
                      </a:r>
                      <a:endParaRPr lang="es-MX" sz="2000" dirty="0">
                        <a:latin typeface="Calibri"/>
                        <a:ea typeface="Calibri"/>
                        <a:cs typeface="Times New Roman"/>
                      </a:endParaRPr>
                    </a:p>
                  </a:txBody>
                  <a:tcPr marL="43242" marR="43242" marT="0" marB="0"/>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Me puso un apodo.</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Ofendió a mi familia</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Intentó pegarme.</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Me trató mal  porque soy diferente a él. </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Me amenazó.</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 sz="2800" dirty="0">
                          <a:latin typeface="Arial"/>
                          <a:ea typeface="Times New Roman"/>
                          <a:cs typeface="Arial"/>
                        </a:rPr>
                        <a:t>Intentó quitarme mi dinero.</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_tradnl" sz="2800" dirty="0">
                          <a:latin typeface="Arial"/>
                          <a:ea typeface="Times New Roman"/>
                          <a:cs typeface="Arial"/>
                        </a:rPr>
                        <a:t>Me quitó la comida</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218">
                <a:tc>
                  <a:txBody>
                    <a:bodyPr/>
                    <a:lstStyle/>
                    <a:p>
                      <a:pPr marL="228600" marR="20955" algn="just">
                        <a:lnSpc>
                          <a:spcPct val="100000"/>
                        </a:lnSpc>
                        <a:spcBef>
                          <a:spcPts val="600"/>
                        </a:spcBef>
                        <a:spcAft>
                          <a:spcPts val="0"/>
                        </a:spcAft>
                        <a:tabLst>
                          <a:tab pos="540385" algn="l"/>
                          <a:tab pos="5143500" algn="l"/>
                          <a:tab pos="5941060" algn="l"/>
                        </a:tabLst>
                      </a:pPr>
                      <a:r>
                        <a:rPr lang="es-ES_tradnl" sz="2800" dirty="0">
                          <a:latin typeface="Arial"/>
                          <a:ea typeface="Times New Roman"/>
                          <a:cs typeface="Arial"/>
                        </a:rPr>
                        <a:t>Escribió cosas ofensivas sobre mí en el baño</a:t>
                      </a:r>
                      <a:endParaRPr lang="es-MX" sz="28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2 Título"/>
          <p:cNvSpPr>
            <a:spLocks noGrp="1"/>
          </p:cNvSpPr>
          <p:nvPr>
            <p:ph type="title"/>
          </p:nvPr>
        </p:nvSpPr>
        <p:spPr>
          <a:xfrm>
            <a:off x="357158" y="0"/>
            <a:ext cx="8229600" cy="1143000"/>
          </a:xfrm>
        </p:spPr>
        <p:txBody>
          <a:bodyPr>
            <a:normAutofit fontScale="90000"/>
          </a:bodyPr>
          <a:lstStyle/>
          <a:p>
            <a:r>
              <a:rPr lang="es-MX" dirty="0" smtClean="0"/>
              <a:t>Autoevaluación para el alumnado</a:t>
            </a:r>
            <a:endParaRPr lang="es-MX"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214281" y="1142987"/>
          <a:ext cx="8572558" cy="4974631"/>
        </p:xfrm>
        <a:graphic>
          <a:graphicData uri="http://schemas.openxmlformats.org/drawingml/2006/table">
            <a:tbl>
              <a:tblPr/>
              <a:tblGrid>
                <a:gridCol w="5388690"/>
                <a:gridCol w="826417"/>
                <a:gridCol w="632622"/>
                <a:gridCol w="888480"/>
                <a:gridCol w="836349"/>
              </a:tblGrid>
              <a:tr h="1049143">
                <a:tc>
                  <a:txBody>
                    <a:bodyPr/>
                    <a:lstStyle/>
                    <a:p>
                      <a:pPr>
                        <a:lnSpc>
                          <a:spcPct val="150000"/>
                        </a:lnSpc>
                        <a:spcAft>
                          <a:spcPts val="0"/>
                        </a:spcAft>
                        <a:tabLst>
                          <a:tab pos="270510" algn="l"/>
                        </a:tabLst>
                      </a:pPr>
                      <a:r>
                        <a:rPr lang="es-ES_tradnl" sz="1800" b="1" dirty="0">
                          <a:latin typeface="Arial"/>
                          <a:ea typeface="Calibri"/>
                          <a:cs typeface="Times New Roman"/>
                        </a:rPr>
                        <a:t>Durante esta semana en la escuela un compañero, una compañera o un grupito…</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ES_tradnl" sz="1600" dirty="0">
                          <a:latin typeface="Arial"/>
                          <a:ea typeface="Calibri"/>
                          <a:cs typeface="Times New Roman"/>
                        </a:rPr>
                        <a:t>Nunca</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s-ES_tradnl" sz="1600" dirty="0">
                          <a:latin typeface="Arial"/>
                          <a:ea typeface="Calibri"/>
                          <a:cs typeface="Times New Roman"/>
                        </a:rPr>
                        <a:t>A veces</a:t>
                      </a: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tcPr>
                </a:tc>
                <a:tc>
                  <a:txBody>
                    <a:bodyPr/>
                    <a:lstStyle/>
                    <a:p>
                      <a:pPr algn="just">
                        <a:spcAft>
                          <a:spcPts val="0"/>
                        </a:spcAft>
                      </a:pPr>
                      <a:r>
                        <a:rPr lang="es-ES_tradnl" sz="1600" dirty="0">
                          <a:latin typeface="Arial"/>
                          <a:ea typeface="Calibri"/>
                          <a:cs typeface="Times New Roman"/>
                        </a:rPr>
                        <a:t>Más de una vez</a:t>
                      </a:r>
                      <a:endParaRPr lang="es-MX" sz="2000" dirty="0">
                        <a:latin typeface="Calibri"/>
                        <a:ea typeface="Calibri"/>
                        <a:cs typeface="Times New Roman"/>
                      </a:endParaRPr>
                    </a:p>
                  </a:txBody>
                  <a:tcPr marL="43242" marR="43242" marT="0" marB="0"/>
                </a:tc>
                <a:tc>
                  <a:txBody>
                    <a:bodyPr/>
                    <a:lstStyle/>
                    <a:p>
                      <a:pPr algn="just">
                        <a:spcAft>
                          <a:spcPts val="0"/>
                        </a:spcAft>
                      </a:pPr>
                      <a:r>
                        <a:rPr lang="es-ES_tradnl" sz="1600" dirty="0">
                          <a:latin typeface="Arial"/>
                          <a:ea typeface="Calibri"/>
                          <a:cs typeface="Times New Roman"/>
                        </a:rPr>
                        <a:t>Casi siempre</a:t>
                      </a:r>
                      <a:endParaRPr lang="es-MX" sz="2000" dirty="0">
                        <a:latin typeface="Calibri"/>
                        <a:ea typeface="Calibri"/>
                        <a:cs typeface="Times New Roman"/>
                      </a:endParaRPr>
                    </a:p>
                  </a:txBody>
                  <a:tcPr marL="43242" marR="43242" marT="0" marB="0"/>
                </a:tc>
              </a:tr>
              <a:tr h="463045">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Me pegó</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r>
              <a:tr h="491394">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Me encerró en el baño</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ES_tradnl" sz="1600">
                        <a:latin typeface="Arial"/>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ES_tradnl" sz="1600" dirty="0">
                        <a:latin typeface="Arial"/>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ES_tradnl" sz="1600">
                        <a:latin typeface="Arial"/>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ES_tradnl" sz="1600" dirty="0">
                        <a:latin typeface="Arial"/>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9621">
                <a:tc>
                  <a:txBody>
                    <a:bodyPr/>
                    <a:lstStyle/>
                    <a:p>
                      <a:pPr marL="228600" marR="20955" algn="just">
                        <a:lnSpc>
                          <a:spcPct val="100000"/>
                        </a:lnSpc>
                        <a:spcBef>
                          <a:spcPts val="600"/>
                        </a:spcBef>
                        <a:spcAft>
                          <a:spcPts val="0"/>
                        </a:spcAft>
                        <a:tabLst>
                          <a:tab pos="540385" algn="l"/>
                          <a:tab pos="5143500" algn="l"/>
                          <a:tab pos="5941060" algn="l"/>
                        </a:tabLst>
                      </a:pPr>
                      <a:r>
                        <a:rPr lang="es-ES" sz="2000" dirty="0">
                          <a:latin typeface="Arial"/>
                          <a:ea typeface="Times New Roman"/>
                          <a:cs typeface="Arial"/>
                        </a:rPr>
                        <a:t>Me sacó de la fila para comprar en la cafetería</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857">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Me metió en un chisme.</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857">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Me echó la culpa de algo que no hice</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857">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Me gritó</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2857">
                <a:tc>
                  <a:txBody>
                    <a:bodyPr/>
                    <a:lstStyle/>
                    <a:p>
                      <a:pPr marL="228600" marR="20955" algn="just">
                        <a:lnSpc>
                          <a:spcPct val="100000"/>
                        </a:lnSpc>
                        <a:spcBef>
                          <a:spcPts val="600"/>
                        </a:spcBef>
                        <a:spcAft>
                          <a:spcPts val="0"/>
                        </a:spcAft>
                        <a:tabLst>
                          <a:tab pos="540385" algn="l"/>
                          <a:tab pos="5143500" algn="l"/>
                          <a:tab pos="5941060" algn="l"/>
                        </a:tabLst>
                      </a:pPr>
                      <a:r>
                        <a:rPr lang="es-ES_tradnl" sz="2000" dirty="0">
                          <a:latin typeface="Arial"/>
                          <a:ea typeface="Times New Roman"/>
                          <a:cs typeface="Arial"/>
                        </a:rPr>
                        <a:t>Se burló de mi cuerpo.</a:t>
                      </a:r>
                      <a:endParaRPr lang="es-MX" sz="2000" dirty="0">
                        <a:latin typeface="Arial"/>
                        <a:ea typeface="Times New Roman"/>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s-MX" sz="2000" dirty="0">
                        <a:latin typeface="Calibri"/>
                        <a:ea typeface="Calibri"/>
                        <a:cs typeface="Times New Roman"/>
                      </a:endParaRPr>
                    </a:p>
                  </a:txBody>
                  <a:tcPr marL="43242" marR="43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2 Título"/>
          <p:cNvSpPr>
            <a:spLocks noGrp="1"/>
          </p:cNvSpPr>
          <p:nvPr>
            <p:ph type="title"/>
          </p:nvPr>
        </p:nvSpPr>
        <p:spPr>
          <a:xfrm>
            <a:off x="357158" y="0"/>
            <a:ext cx="8229600" cy="1143000"/>
          </a:xfrm>
        </p:spPr>
        <p:txBody>
          <a:bodyPr>
            <a:normAutofit fontScale="90000"/>
          </a:bodyPr>
          <a:lstStyle/>
          <a:p>
            <a:r>
              <a:rPr lang="es-MX" dirty="0" smtClean="0"/>
              <a:t>Autoevaluación para el alumnado</a:t>
            </a:r>
            <a:endParaRPr lang="es-MX"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a:xfrm>
            <a:off x="827584" y="2852936"/>
            <a:ext cx="7772400" cy="1829761"/>
          </a:xfrm>
        </p:spPr>
        <p:txBody>
          <a:bodyPr>
            <a:normAutofit fontScale="90000"/>
          </a:bodyPr>
          <a:lstStyle/>
          <a:p>
            <a:r>
              <a:rPr lang="es-ES" dirty="0" smtClean="0"/>
              <a:t>Estrategias para fortalecer la convivencia escolar y prevenir la violencia</a:t>
            </a:r>
            <a:endParaRPr lang="es-E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28596" y="428604"/>
          <a:ext cx="8229600" cy="47148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nvPr>
        </p:nvGraphicFramePr>
        <p:xfrm>
          <a:off x="457200" y="1481138"/>
          <a:ext cx="8229600" cy="49721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2 Título"/>
          <p:cNvSpPr>
            <a:spLocks noGrp="1"/>
          </p:cNvSpPr>
          <p:nvPr>
            <p:ph type="title"/>
          </p:nvPr>
        </p:nvSpPr>
        <p:spPr/>
        <p:txBody>
          <a:bodyPr>
            <a:normAutofit fontScale="90000"/>
          </a:bodyPr>
          <a:lstStyle/>
          <a:p>
            <a:r>
              <a:rPr lang="es-ES" dirty="0" smtClean="0"/>
              <a:t>Estrategias para prevenir y atender el acoso entre pares</a:t>
            </a:r>
            <a:endParaRPr lang="es-E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buNone/>
            </a:pPr>
            <a:r>
              <a:rPr lang="es-ES_tradnl" dirty="0" smtClean="0"/>
              <a:t>La escuela en su totalidad asume la naturaleza multidimensional del problema, lo analiza integralmente y define estrategias de manera colegiada para reducir el acoso y tratar los incidentes cuando ocurran.</a:t>
            </a:r>
          </a:p>
          <a:p>
            <a:pPr>
              <a:buNone/>
            </a:pPr>
            <a:endParaRPr lang="es-ES_tradnl" dirty="0" smtClean="0"/>
          </a:p>
          <a:p>
            <a:r>
              <a:rPr lang="es-ES_tradnl" dirty="0" smtClean="0"/>
              <a:t>Consejos de escuela integrados por alumnos de todos los grados. </a:t>
            </a:r>
          </a:p>
          <a:p>
            <a:r>
              <a:rPr lang="es-ES_tradnl" dirty="0" smtClean="0"/>
              <a:t>Diagnósticos de las características de la vida escolar.</a:t>
            </a:r>
            <a:endParaRPr lang="es-MX" dirty="0" smtClean="0"/>
          </a:p>
          <a:p>
            <a:endParaRPr lang="es-MX" dirty="0"/>
          </a:p>
        </p:txBody>
      </p:sp>
      <p:sp>
        <p:nvSpPr>
          <p:cNvPr id="3" name="2 Título"/>
          <p:cNvSpPr>
            <a:spLocks noGrp="1"/>
          </p:cNvSpPr>
          <p:nvPr>
            <p:ph type="title"/>
          </p:nvPr>
        </p:nvSpPr>
        <p:spPr/>
        <p:txBody>
          <a:bodyPr>
            <a:normAutofit fontScale="90000"/>
          </a:bodyPr>
          <a:lstStyle/>
          <a:p>
            <a:r>
              <a:rPr lang="es-MX" dirty="0" smtClean="0"/>
              <a:t>Estrategias en la política escolar</a:t>
            </a:r>
            <a:endParaRPr lang="es-MX"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ES_tradnl" sz="2800" dirty="0" smtClean="0"/>
              <a:t>Jornada escolar de debate para elaborar un plan de acción. </a:t>
            </a:r>
          </a:p>
          <a:p>
            <a:r>
              <a:rPr lang="es-ES_tradnl" sz="2800" dirty="0" smtClean="0"/>
              <a:t>Círculos de padres que analicen casos específicos y planteen soluciones. </a:t>
            </a:r>
          </a:p>
          <a:p>
            <a:r>
              <a:rPr lang="es-MX" sz="2800" dirty="0" smtClean="0"/>
              <a:t>Crear institucionalmente unas “bases comunes contra la agresión en la escuela”, en las que se incluyan normas específicas contra el bullying, valores y criterios de convivencia.</a:t>
            </a:r>
          </a:p>
          <a:p>
            <a:endParaRPr lang="es-MX" sz="2800" dirty="0"/>
          </a:p>
        </p:txBody>
      </p:sp>
      <p:sp>
        <p:nvSpPr>
          <p:cNvPr id="3" name="2 Título"/>
          <p:cNvSpPr>
            <a:spLocks noGrp="1"/>
          </p:cNvSpPr>
          <p:nvPr>
            <p:ph type="title"/>
          </p:nvPr>
        </p:nvSpPr>
        <p:spPr/>
        <p:txBody>
          <a:bodyPr>
            <a:normAutofit fontScale="90000"/>
          </a:bodyPr>
          <a:lstStyle/>
          <a:p>
            <a:r>
              <a:rPr lang="es-MX" dirty="0" smtClean="0"/>
              <a:t>Estrategias en la política escolar</a:t>
            </a:r>
            <a:endParaRPr lang="es-MX"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481329"/>
            <a:ext cx="8229600" cy="1227591"/>
          </a:xfrm>
        </p:spPr>
        <p:txBody>
          <a:bodyPr>
            <a:normAutofit fontScale="92500" lnSpcReduction="10000"/>
          </a:bodyPr>
          <a:lstStyle/>
          <a:p>
            <a:pPr algn="just"/>
            <a:r>
              <a:rPr lang="es-ES" dirty="0" smtClean="0"/>
              <a:t>Espacios dentro de las asignaturas para que el docente afronte el tema y favorezca la sensibilización del alumnado ante el problema. </a:t>
            </a:r>
          </a:p>
        </p:txBody>
      </p:sp>
      <p:sp>
        <p:nvSpPr>
          <p:cNvPr id="3" name="2 Título"/>
          <p:cNvSpPr>
            <a:spLocks noGrp="1"/>
          </p:cNvSpPr>
          <p:nvPr>
            <p:ph type="title"/>
          </p:nvPr>
        </p:nvSpPr>
        <p:spPr/>
        <p:txBody>
          <a:bodyPr>
            <a:normAutofit/>
          </a:bodyPr>
          <a:lstStyle/>
          <a:p>
            <a:r>
              <a:rPr lang="es-ES" dirty="0" smtClean="0"/>
              <a:t>Abordaje curricular</a:t>
            </a:r>
            <a:endParaRPr lang="es-ES" dirty="0"/>
          </a:p>
        </p:txBody>
      </p:sp>
      <p:graphicFrame>
        <p:nvGraphicFramePr>
          <p:cNvPr id="4" name="3 Diagrama"/>
          <p:cNvGraphicFramePr/>
          <p:nvPr/>
        </p:nvGraphicFramePr>
        <p:xfrm>
          <a:off x="357158" y="2780928"/>
          <a:ext cx="8247290" cy="3744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smtClean="0"/>
              <a:t>Abordaje curricular</a:t>
            </a:r>
            <a:endParaRPr lang="es-ES" dirty="0"/>
          </a:p>
        </p:txBody>
      </p:sp>
      <p:graphicFrame>
        <p:nvGraphicFramePr>
          <p:cNvPr id="4" name="3 Diagrama"/>
          <p:cNvGraphicFramePr/>
          <p:nvPr/>
        </p:nvGraphicFramePr>
        <p:xfrm>
          <a:off x="357158" y="1285860"/>
          <a:ext cx="8247290" cy="52394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lgn="just"/>
            <a:r>
              <a:rPr lang="es-MX" dirty="0" smtClean="0"/>
              <a:t>Actividades sistemáticas para favorecer la capacidad comunicativa del alumnado, el manejo de emociones, la empatía, el diálogo, la capacidad de trabajo cooperativo para resolver los problemas. </a:t>
            </a:r>
          </a:p>
          <a:p>
            <a:pPr algn="just"/>
            <a:r>
              <a:rPr lang="es-MX" dirty="0" smtClean="0"/>
              <a:t>Trabajo con pequeños grupos que presentan mala conducta, dificultad para comunicarse o riesgo de exclusión.</a:t>
            </a:r>
            <a:endParaRPr lang="es-ES" dirty="0" smtClean="0"/>
          </a:p>
          <a:p>
            <a:pPr algn="just"/>
            <a:endParaRPr lang="es-ES" dirty="0"/>
          </a:p>
        </p:txBody>
      </p:sp>
      <p:sp>
        <p:nvSpPr>
          <p:cNvPr id="3" name="2 Título"/>
          <p:cNvSpPr>
            <a:spLocks noGrp="1"/>
          </p:cNvSpPr>
          <p:nvPr>
            <p:ph type="title"/>
          </p:nvPr>
        </p:nvSpPr>
        <p:spPr/>
        <p:txBody>
          <a:bodyPr>
            <a:normAutofit fontScale="90000"/>
          </a:bodyPr>
          <a:lstStyle/>
          <a:p>
            <a:r>
              <a:rPr lang="es-ES" dirty="0" smtClean="0"/>
              <a:t>Fortalecer las habilidades sociales del alumnado</a:t>
            </a:r>
            <a:endParaRPr lang="es-E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lgn="just"/>
            <a:r>
              <a:rPr lang="es-MX" dirty="0" smtClean="0"/>
              <a:t>Aumentar la supervisión en el patio de recreo. </a:t>
            </a:r>
          </a:p>
          <a:p>
            <a:pPr algn="just"/>
            <a:r>
              <a:rPr lang="es-MX" dirty="0" smtClean="0"/>
              <a:t>Horarios diferenciados para el uso del patio de recreo. </a:t>
            </a:r>
          </a:p>
          <a:p>
            <a:pPr algn="just"/>
            <a:r>
              <a:rPr lang="es-MX" dirty="0" smtClean="0"/>
              <a:t>Reestructuración del patio para reducir el aburrimiento y las peleas por el control del espacio. </a:t>
            </a:r>
          </a:p>
          <a:p>
            <a:pPr algn="just"/>
            <a:r>
              <a:rPr lang="es-MX" dirty="0" smtClean="0"/>
              <a:t>Identificar zonas de riesgo. </a:t>
            </a:r>
          </a:p>
          <a:p>
            <a:pPr algn="just"/>
            <a:r>
              <a:rPr lang="es-MX" dirty="0" smtClean="0"/>
              <a:t>Formación de alumnos como supervisores a la hora del almuerzo o del recreo.</a:t>
            </a:r>
          </a:p>
          <a:p>
            <a:pPr algn="just"/>
            <a:r>
              <a:rPr lang="es-MX" dirty="0" smtClean="0"/>
              <a:t>Cero tolerancia al acoso. </a:t>
            </a:r>
            <a:endParaRPr lang="es-ES" dirty="0" smtClean="0"/>
          </a:p>
          <a:p>
            <a:pPr algn="just"/>
            <a:endParaRPr lang="es-ES" dirty="0"/>
          </a:p>
        </p:txBody>
      </p:sp>
      <p:sp>
        <p:nvSpPr>
          <p:cNvPr id="3" name="2 Título"/>
          <p:cNvSpPr>
            <a:spLocks noGrp="1"/>
          </p:cNvSpPr>
          <p:nvPr>
            <p:ph type="title"/>
          </p:nvPr>
        </p:nvSpPr>
        <p:spPr/>
        <p:txBody>
          <a:bodyPr>
            <a:normAutofit/>
          </a:bodyPr>
          <a:lstStyle/>
          <a:p>
            <a:r>
              <a:rPr lang="es-ES" dirty="0" smtClean="0"/>
              <a:t>Espacios escolares seguros</a:t>
            </a:r>
            <a:endParaRPr lang="es-E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a:bodyPr>
          <a:lstStyle/>
          <a:p>
            <a:pPr algn="just"/>
            <a:r>
              <a:rPr lang="es-MX" dirty="0" smtClean="0"/>
              <a:t>Evitar, reducir o frenar cualquier secuela de un comportamiento dañino. </a:t>
            </a:r>
          </a:p>
          <a:p>
            <a:pPr algn="just"/>
            <a:r>
              <a:rPr lang="es-MX" dirty="0" smtClean="0"/>
              <a:t>Reaccionar a los incidentes de acoso de un modo razonable, proporcionado y consistente. </a:t>
            </a:r>
          </a:p>
          <a:p>
            <a:pPr algn="just"/>
            <a:r>
              <a:rPr lang="es-MX" dirty="0" smtClean="0"/>
              <a:t>Salvaguardar al alumno que ha experimentado el acoso y poner en marcha fuentes de apoyo.</a:t>
            </a:r>
          </a:p>
          <a:p>
            <a:pPr algn="just"/>
            <a:r>
              <a:rPr lang="es-MX" dirty="0" smtClean="0"/>
              <a:t>Aplicar sanciones disciplinarias directas para el acosador.</a:t>
            </a:r>
          </a:p>
          <a:p>
            <a:pPr algn="just"/>
            <a:r>
              <a:rPr lang="es-MX" dirty="0" smtClean="0"/>
              <a:t>Teléfono de contacto para que el alumno acosado pueda pedir ayuda y protección. .</a:t>
            </a:r>
            <a:endParaRPr lang="es-ES" dirty="0" smtClean="0"/>
          </a:p>
          <a:p>
            <a:pPr algn="just"/>
            <a:endParaRPr lang="es-ES" dirty="0"/>
          </a:p>
        </p:txBody>
      </p:sp>
      <p:sp>
        <p:nvSpPr>
          <p:cNvPr id="3" name="2 Título"/>
          <p:cNvSpPr>
            <a:spLocks noGrp="1"/>
          </p:cNvSpPr>
          <p:nvPr>
            <p:ph type="title"/>
          </p:nvPr>
        </p:nvSpPr>
        <p:spPr/>
        <p:txBody>
          <a:bodyPr>
            <a:normAutofit/>
          </a:bodyPr>
          <a:lstStyle/>
          <a:p>
            <a:r>
              <a:rPr lang="es-ES" dirty="0" smtClean="0"/>
              <a:t>Estrategias reactivas</a:t>
            </a:r>
            <a:endParaRPr lang="es-E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lgn="just"/>
            <a:r>
              <a:rPr lang="es-MX" sz="2800" dirty="0" smtClean="0"/>
              <a:t>Se repara el daño causado a la víctima y se busca una solución de manera que se resuelva la confrontación. </a:t>
            </a:r>
          </a:p>
          <a:p>
            <a:pPr algn="just"/>
            <a:r>
              <a:rPr lang="es-MX" sz="2800" dirty="0" smtClean="0"/>
              <a:t>Se espera sensibilizar a los acosadores acerca del daño que hacen a la víctima y alentar a las víctimas provocativas a cambiar su comportamiento de forma positiva.</a:t>
            </a:r>
            <a:endParaRPr lang="es-ES" sz="2800" dirty="0" smtClean="0"/>
          </a:p>
          <a:p>
            <a:pPr algn="just"/>
            <a:endParaRPr lang="es-ES" dirty="0"/>
          </a:p>
        </p:txBody>
      </p:sp>
      <p:sp>
        <p:nvSpPr>
          <p:cNvPr id="3" name="2 Título"/>
          <p:cNvSpPr>
            <a:spLocks noGrp="1"/>
          </p:cNvSpPr>
          <p:nvPr>
            <p:ph type="title"/>
          </p:nvPr>
        </p:nvSpPr>
        <p:spPr/>
        <p:txBody>
          <a:bodyPr>
            <a:normAutofit/>
          </a:bodyPr>
          <a:lstStyle/>
          <a:p>
            <a:r>
              <a:rPr lang="es-ES" dirty="0" smtClean="0"/>
              <a:t>Acciones reconstituyentes</a:t>
            </a:r>
            <a:endParaRPr lang="es-E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Autofit/>
          </a:bodyPr>
          <a:lstStyle/>
          <a:p>
            <a:pPr algn="just"/>
            <a:r>
              <a:rPr lang="es-MX" sz="3200" dirty="0" smtClean="0"/>
              <a:t>Método de preocupación compartida (</a:t>
            </a:r>
            <a:r>
              <a:rPr lang="es-MX" sz="3200" dirty="0" err="1" smtClean="0"/>
              <a:t>Pikas</a:t>
            </a:r>
            <a:r>
              <a:rPr lang="es-MX" sz="3200" dirty="0" smtClean="0"/>
              <a:t>) Combina encuentros individuales y grupales, con cinco fases consecutivas:</a:t>
            </a:r>
          </a:p>
          <a:p>
            <a:pPr lvl="1" algn="just"/>
            <a:r>
              <a:rPr lang="es-MX" sz="3200" dirty="0" smtClean="0"/>
              <a:t>Charla con los agresores. </a:t>
            </a:r>
          </a:p>
          <a:p>
            <a:pPr lvl="1" algn="just"/>
            <a:r>
              <a:rPr lang="es-MX" sz="3200" dirty="0" smtClean="0"/>
              <a:t>Charla individual con la víctima</a:t>
            </a:r>
          </a:p>
          <a:p>
            <a:pPr lvl="1" algn="just"/>
            <a:r>
              <a:rPr lang="es-MX" sz="3200" dirty="0" smtClean="0"/>
              <a:t>Reunión grupal preparatoria</a:t>
            </a:r>
          </a:p>
          <a:p>
            <a:pPr lvl="1" algn="just"/>
            <a:r>
              <a:rPr lang="es-MX" sz="3200" dirty="0" smtClean="0"/>
              <a:t>Reunión cumbre</a:t>
            </a:r>
          </a:p>
          <a:p>
            <a:pPr lvl="1" algn="just"/>
            <a:r>
              <a:rPr lang="es-MX" sz="3200" dirty="0" smtClean="0"/>
              <a:t>Seguimiento de los resultados</a:t>
            </a:r>
          </a:p>
        </p:txBody>
      </p:sp>
      <p:sp>
        <p:nvSpPr>
          <p:cNvPr id="3" name="2 Título"/>
          <p:cNvSpPr>
            <a:spLocks noGrp="1"/>
          </p:cNvSpPr>
          <p:nvPr>
            <p:ph type="title"/>
          </p:nvPr>
        </p:nvSpPr>
        <p:spPr/>
        <p:txBody>
          <a:bodyPr>
            <a:normAutofit/>
          </a:bodyPr>
          <a:lstStyle/>
          <a:p>
            <a:r>
              <a:rPr lang="es-ES" dirty="0" smtClean="0"/>
              <a:t>Acciones reconstituyentes</a:t>
            </a:r>
            <a:endParaRPr lang="es-E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lgn="just">
              <a:buNone/>
            </a:pPr>
            <a:r>
              <a:rPr lang="es-MX" sz="2800" dirty="0" smtClean="0"/>
              <a:t>Usa el conocimiento, las habilidades y la experiencia de los mismo niños y jóvenes de un modo planificado y estructurado para enfrentar y reducir el acoso a través de estrategias proactivas y reactivas. Se espera sensibilizar a los acosadores acerca del daño que hacen a la víctima y alentar a las víctimas provocativas a cambiar su comportamiento de forma positiva.</a:t>
            </a:r>
          </a:p>
        </p:txBody>
      </p:sp>
      <p:sp>
        <p:nvSpPr>
          <p:cNvPr id="3" name="2 Título"/>
          <p:cNvSpPr>
            <a:spLocks noGrp="1"/>
          </p:cNvSpPr>
          <p:nvPr>
            <p:ph type="title"/>
          </p:nvPr>
        </p:nvSpPr>
        <p:spPr/>
        <p:txBody>
          <a:bodyPr>
            <a:normAutofit/>
          </a:bodyPr>
          <a:lstStyle/>
          <a:p>
            <a:r>
              <a:rPr lang="es-ES" dirty="0" smtClean="0"/>
              <a:t>Apoyo de pares</a:t>
            </a:r>
            <a:endParaRPr lang="es-E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a:bodyPr>
          <a:lstStyle/>
          <a:p>
            <a:pPr algn="just"/>
            <a:r>
              <a:rPr lang="es-MX" sz="3600" dirty="0" smtClean="0"/>
              <a:t>Círculo de amigos, círculos de apoyo. Alumnos que son preparados para hacerse amigos de los que se aíslan o son rechazados. </a:t>
            </a:r>
          </a:p>
          <a:p>
            <a:pPr algn="just"/>
            <a:r>
              <a:rPr lang="es-MX" sz="3600" dirty="0" smtClean="0"/>
              <a:t>Pares tutores.</a:t>
            </a:r>
          </a:p>
          <a:p>
            <a:pPr algn="just"/>
            <a:r>
              <a:rPr lang="es-MX" sz="3600" dirty="0" smtClean="0"/>
              <a:t>Método de grupo de apoyo: mezcla la presión social y la toma de conciencia del daño.</a:t>
            </a:r>
            <a:endParaRPr lang="es-ES" sz="3600" dirty="0" smtClean="0"/>
          </a:p>
          <a:p>
            <a:pPr algn="just"/>
            <a:endParaRPr lang="es-MX" sz="3600" dirty="0" smtClean="0"/>
          </a:p>
        </p:txBody>
      </p:sp>
      <p:sp>
        <p:nvSpPr>
          <p:cNvPr id="3" name="2 Título"/>
          <p:cNvSpPr>
            <a:spLocks noGrp="1"/>
          </p:cNvSpPr>
          <p:nvPr>
            <p:ph type="title"/>
          </p:nvPr>
        </p:nvSpPr>
        <p:spPr/>
        <p:txBody>
          <a:bodyPr>
            <a:normAutofit/>
          </a:bodyPr>
          <a:lstStyle/>
          <a:p>
            <a:r>
              <a:rPr lang="es-ES" dirty="0" smtClean="0"/>
              <a:t>Apoyo de pares</a:t>
            </a:r>
            <a:endParaRPr lang="es-E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lnSpcReduction="10000"/>
          </a:bodyPr>
          <a:lstStyle/>
          <a:p>
            <a:pPr algn="just"/>
            <a:r>
              <a:rPr lang="es-MX" sz="4000" dirty="0" smtClean="0"/>
              <a:t>Confraternización: Creación de compañeros del patio de recreo que ayudan a los alumnos solitarios o acosados durante el recreo y las clases. </a:t>
            </a:r>
          </a:p>
          <a:p>
            <a:pPr algn="just"/>
            <a:r>
              <a:rPr lang="es-MX" sz="4000" dirty="0" smtClean="0"/>
              <a:t>Entrenamiento del espectador como defensor. </a:t>
            </a:r>
          </a:p>
          <a:p>
            <a:pPr algn="just"/>
            <a:r>
              <a:rPr lang="es-MX" sz="4000" dirty="0" smtClean="0"/>
              <a:t>Mediación de pares</a:t>
            </a:r>
            <a:r>
              <a:rPr lang="es-ES" sz="4000" dirty="0" smtClean="0"/>
              <a:t>.</a:t>
            </a:r>
          </a:p>
          <a:p>
            <a:pPr algn="just"/>
            <a:endParaRPr lang="es-MX" sz="4000" dirty="0" smtClean="0"/>
          </a:p>
          <a:p>
            <a:pPr algn="just"/>
            <a:endParaRPr lang="es-ES" dirty="0"/>
          </a:p>
        </p:txBody>
      </p:sp>
      <p:sp>
        <p:nvSpPr>
          <p:cNvPr id="3" name="2 Título"/>
          <p:cNvSpPr>
            <a:spLocks noGrp="1"/>
          </p:cNvSpPr>
          <p:nvPr>
            <p:ph type="title"/>
          </p:nvPr>
        </p:nvSpPr>
        <p:spPr/>
        <p:txBody>
          <a:bodyPr>
            <a:normAutofit/>
          </a:bodyPr>
          <a:lstStyle/>
          <a:p>
            <a:r>
              <a:rPr lang="es-ES" dirty="0" smtClean="0"/>
              <a:t>Apoyo de pares</a:t>
            </a:r>
            <a:endParaRPr lang="es-E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6DDA1E-A181-4E8E-89EC-522FDBB80CDE}" type="slidenum">
              <a:rPr lang="es-ES" smtClean="0"/>
              <a:pPr/>
              <a:t>33</a:t>
            </a:fld>
            <a:endParaRPr lang="es-ES"/>
          </a:p>
        </p:txBody>
      </p:sp>
      <p:sp>
        <p:nvSpPr>
          <p:cNvPr id="5" name="4 Título"/>
          <p:cNvSpPr>
            <a:spLocks noGrp="1"/>
          </p:cNvSpPr>
          <p:nvPr>
            <p:ph type="title"/>
          </p:nvPr>
        </p:nvSpPr>
        <p:spPr/>
        <p:txBody>
          <a:bodyPr/>
          <a:lstStyle/>
          <a:p>
            <a:pPr algn="ctr"/>
            <a:r>
              <a:rPr lang="es-MX" dirty="0" smtClean="0"/>
              <a:t>Gracias</a:t>
            </a:r>
            <a:endParaRPr lang="es-MX" dirty="0"/>
          </a:p>
        </p:txBody>
      </p:sp>
      <p:graphicFrame>
        <p:nvGraphicFramePr>
          <p:cNvPr id="8" name="7 Marcador de contenido"/>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1922</TotalTime>
  <Words>2219</Words>
  <Application>Microsoft Office PowerPoint</Application>
  <PresentationFormat>Presentación en pantalla (4:3)</PresentationFormat>
  <Paragraphs>251</Paragraphs>
  <Slides>33</Slides>
  <Notes>33</Notes>
  <HiddenSlides>0</HiddenSlides>
  <MMClips>0</MMClips>
  <ScaleCrop>false</ScaleCrop>
  <HeadingPairs>
    <vt:vector size="6" baseType="variant">
      <vt:variant>
        <vt:lpstr>Tema</vt:lpstr>
      </vt:variant>
      <vt:variant>
        <vt:i4>1</vt:i4>
      </vt:variant>
      <vt:variant>
        <vt:lpstr>Servidores OLE incrustados</vt:lpstr>
      </vt:variant>
      <vt:variant>
        <vt:i4>0</vt:i4>
      </vt:variant>
      <vt:variant>
        <vt:lpstr>Títulos de diapositiva</vt:lpstr>
      </vt:variant>
      <vt:variant>
        <vt:i4>33</vt:i4>
      </vt:variant>
    </vt:vector>
  </HeadingPairs>
  <TitlesOfParts>
    <vt:vector size="34" baseType="lpstr">
      <vt:lpstr>Concurrencia</vt:lpstr>
      <vt:lpstr>La violencia en la escuela: Comprensión, detección,  prevención y erradicación. </vt:lpstr>
      <vt:lpstr>La cultura de la violencia</vt:lpstr>
      <vt:lpstr>Diapositiva 3</vt:lpstr>
      <vt:lpstr>La cultura de la violencia. Causas y factores de riesgo</vt:lpstr>
      <vt:lpstr>Las raíces de la violencia: un modelo ecológico</vt:lpstr>
      <vt:lpstr>Diapositiva 6</vt:lpstr>
      <vt:lpstr>Diapositiva 7</vt:lpstr>
      <vt:lpstr>Disciplina</vt:lpstr>
      <vt:lpstr>Bullying</vt:lpstr>
      <vt:lpstr>Características del Bullying</vt:lpstr>
      <vt:lpstr>Tipos de bullying</vt:lpstr>
      <vt:lpstr>Diapositiva 12</vt:lpstr>
      <vt:lpstr>Rasgos de los protagonistas</vt:lpstr>
      <vt:lpstr>Diapositiva 14</vt:lpstr>
      <vt:lpstr>Diapositiva 15</vt:lpstr>
      <vt:lpstr>Autoevaluación para el alumnado</vt:lpstr>
      <vt:lpstr>Autoevaluación para el alumnado</vt:lpstr>
      <vt:lpstr>Estrategias para fortalecer la convivencia escolar y prevenir la violencia</vt:lpstr>
      <vt:lpstr>Diapositiva 19</vt:lpstr>
      <vt:lpstr>Estrategias para prevenir y atender el acoso entre pares</vt:lpstr>
      <vt:lpstr>Estrategias en la política escolar</vt:lpstr>
      <vt:lpstr>Estrategias en la política escolar</vt:lpstr>
      <vt:lpstr>Abordaje curricular</vt:lpstr>
      <vt:lpstr>Abordaje curricular</vt:lpstr>
      <vt:lpstr>Fortalecer las habilidades sociales del alumnado</vt:lpstr>
      <vt:lpstr>Espacios escolares seguros</vt:lpstr>
      <vt:lpstr>Estrategias reactivas</vt:lpstr>
      <vt:lpstr>Acciones reconstituyentes</vt:lpstr>
      <vt:lpstr>Acciones reconstituyentes</vt:lpstr>
      <vt:lpstr>Apoyo de pares</vt:lpstr>
      <vt:lpstr>Apoyo de pares</vt:lpstr>
      <vt:lpstr>Apoyo de pares</vt:lpstr>
      <vt:lpstr>Gracias</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Silvia</dc:creator>
  <cp:lastModifiedBy>usuario</cp:lastModifiedBy>
  <cp:revision>152</cp:revision>
  <dcterms:created xsi:type="dcterms:W3CDTF">2010-04-22T17:48:27Z</dcterms:created>
  <dcterms:modified xsi:type="dcterms:W3CDTF">2011-07-13T20:18:06Z</dcterms:modified>
</cp:coreProperties>
</file>