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5" r:id="rId12"/>
    <p:sldId id="276" r:id="rId13"/>
    <p:sldId id="277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4" r:id="rId22"/>
    <p:sldId id="273" r:id="rId23"/>
    <p:sldId id="278" r:id="rId24"/>
    <p:sldId id="279" r:id="rId2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4714-F9EC-4CE8-89B3-58C31CC570D8}" type="datetimeFigureOut">
              <a:rPr lang="es-MX" smtClean="0"/>
              <a:t>19/02/2015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EBC64-7E4E-4CDF-BF74-C272BE8F8F9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15497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4714-F9EC-4CE8-89B3-58C31CC570D8}" type="datetimeFigureOut">
              <a:rPr lang="es-MX" smtClean="0"/>
              <a:t>19/02/2015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EBC64-7E4E-4CDF-BF74-C272BE8F8F9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58023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4714-F9EC-4CE8-89B3-58C31CC570D8}" type="datetimeFigureOut">
              <a:rPr lang="es-MX" smtClean="0"/>
              <a:t>19/02/2015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EBC64-7E4E-4CDF-BF74-C272BE8F8F9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2922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4714-F9EC-4CE8-89B3-58C31CC570D8}" type="datetimeFigureOut">
              <a:rPr lang="es-MX" smtClean="0"/>
              <a:t>19/02/2015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EBC64-7E4E-4CDF-BF74-C272BE8F8F9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03259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4714-F9EC-4CE8-89B3-58C31CC570D8}" type="datetimeFigureOut">
              <a:rPr lang="es-MX" smtClean="0"/>
              <a:t>19/02/2015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EBC64-7E4E-4CDF-BF74-C272BE8F8F9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94398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4714-F9EC-4CE8-89B3-58C31CC570D8}" type="datetimeFigureOut">
              <a:rPr lang="es-MX" smtClean="0"/>
              <a:t>19/02/2015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EBC64-7E4E-4CDF-BF74-C272BE8F8F9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09402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4714-F9EC-4CE8-89B3-58C31CC570D8}" type="datetimeFigureOut">
              <a:rPr lang="es-MX" smtClean="0"/>
              <a:t>19/02/2015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EBC64-7E4E-4CDF-BF74-C272BE8F8F9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81283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4714-F9EC-4CE8-89B3-58C31CC570D8}" type="datetimeFigureOut">
              <a:rPr lang="es-MX" smtClean="0"/>
              <a:t>19/02/2015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EBC64-7E4E-4CDF-BF74-C272BE8F8F9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50777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4714-F9EC-4CE8-89B3-58C31CC570D8}" type="datetimeFigureOut">
              <a:rPr lang="es-MX" smtClean="0"/>
              <a:t>19/02/2015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EBC64-7E4E-4CDF-BF74-C272BE8F8F9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42493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4714-F9EC-4CE8-89B3-58C31CC570D8}" type="datetimeFigureOut">
              <a:rPr lang="es-MX" smtClean="0"/>
              <a:t>19/02/2015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EBC64-7E4E-4CDF-BF74-C272BE8F8F9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956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4714-F9EC-4CE8-89B3-58C31CC570D8}" type="datetimeFigureOut">
              <a:rPr lang="es-MX" smtClean="0"/>
              <a:t>19/02/2015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EBC64-7E4E-4CDF-BF74-C272BE8F8F9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26098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44714-F9EC-4CE8-89B3-58C31CC570D8}" type="datetimeFigureOut">
              <a:rPr lang="es-MX" smtClean="0"/>
              <a:t>19/02/2015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EBC64-7E4E-4CDF-BF74-C272BE8F8F9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5652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605" y="0"/>
            <a:ext cx="85815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55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964" y="31450"/>
            <a:ext cx="8556649" cy="682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45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09" y="1022931"/>
            <a:ext cx="4766310" cy="535305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2219" y="1022931"/>
            <a:ext cx="7158990" cy="535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45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952" y="56040"/>
            <a:ext cx="8332631" cy="6763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301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194" y="45586"/>
            <a:ext cx="8371267" cy="679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00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9914"/>
            <a:ext cx="5838211" cy="504465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006" y="869914"/>
            <a:ext cx="6486994" cy="504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53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8928"/>
            <a:ext cx="6035053" cy="46931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053" y="874977"/>
            <a:ext cx="6156947" cy="4667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895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81824"/>
            <a:ext cx="6154858" cy="451334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858" y="1081824"/>
            <a:ext cx="6037142" cy="451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14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31" y="1223492"/>
            <a:ext cx="5992212" cy="453277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243" y="1223492"/>
            <a:ext cx="5971504" cy="4517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36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7111"/>
            <a:ext cx="6194738" cy="468597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738" y="877111"/>
            <a:ext cx="5997262" cy="468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41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2" y="938914"/>
            <a:ext cx="6026655" cy="4691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707" y="938914"/>
            <a:ext cx="6114293" cy="4691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651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41388"/>
            <a:ext cx="6130344" cy="467365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0344" y="1092972"/>
            <a:ext cx="6061656" cy="462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39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1289"/>
            <a:ext cx="6063246" cy="460653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246" y="951289"/>
            <a:ext cx="6128753" cy="4606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99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981" y="727779"/>
            <a:ext cx="6023020" cy="468861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60750"/>
            <a:ext cx="6171289" cy="462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70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055" y="23386"/>
            <a:ext cx="9270167" cy="6834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95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844"/>
            <a:ext cx="6078828" cy="454046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828" y="987018"/>
            <a:ext cx="6113172" cy="4566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04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48101"/>
            <a:ext cx="6065949" cy="453083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949" y="1048101"/>
            <a:ext cx="6018626" cy="4530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67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6936"/>
            <a:ext cx="7136130" cy="533019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5870" y="866936"/>
            <a:ext cx="7136130" cy="5330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834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7237"/>
            <a:ext cx="5769735" cy="478187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735" y="1013150"/>
            <a:ext cx="6306355" cy="5141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213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40" y="281592"/>
            <a:ext cx="3992451" cy="59718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391" y="281592"/>
            <a:ext cx="7877577" cy="5957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74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354950" y="1602769"/>
            <a:ext cx="373531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FIN</a:t>
            </a:r>
            <a:endParaRPr lang="es-ES" sz="20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2582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673840" cy="399132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061" y="4027170"/>
            <a:ext cx="2164080" cy="283083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2935" y="3308305"/>
            <a:ext cx="3536728" cy="344666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917" y="0"/>
            <a:ext cx="3981114" cy="3451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37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770" y="349851"/>
            <a:ext cx="9481624" cy="609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977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216" y="1898317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447045" y="533625"/>
            <a:ext cx="42826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 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363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</TotalTime>
  <Words>4</Words>
  <Application>Microsoft Office PowerPoint</Application>
  <PresentationFormat>Panorámica</PresentationFormat>
  <Paragraphs>2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10</cp:revision>
  <dcterms:created xsi:type="dcterms:W3CDTF">2015-02-19T01:52:42Z</dcterms:created>
  <dcterms:modified xsi:type="dcterms:W3CDTF">2015-02-19T23:27:08Z</dcterms:modified>
</cp:coreProperties>
</file>