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</p:sldIdLst>
  <p:sldSz cx="12192000" cy="6858000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90" y="21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64FA12-C1F4-4779-AFEF-FF5A630B08BB}" type="datetimeFigureOut">
              <a:rPr lang="es-MX" smtClean="0"/>
              <a:t>22/02/2015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405792-A9C3-4B7E-8ED9-F2E9ED7C520D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596079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64FA12-C1F4-4779-AFEF-FF5A630B08BB}" type="datetimeFigureOut">
              <a:rPr lang="es-MX" smtClean="0"/>
              <a:t>22/02/2015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405792-A9C3-4B7E-8ED9-F2E9ED7C520D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2368441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64FA12-C1F4-4779-AFEF-FF5A630B08BB}" type="datetimeFigureOut">
              <a:rPr lang="es-MX" smtClean="0"/>
              <a:t>22/02/2015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405792-A9C3-4B7E-8ED9-F2E9ED7C520D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0510079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64FA12-C1F4-4779-AFEF-FF5A630B08BB}" type="datetimeFigureOut">
              <a:rPr lang="es-MX" smtClean="0"/>
              <a:t>22/02/2015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405792-A9C3-4B7E-8ED9-F2E9ED7C520D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0406028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64FA12-C1F4-4779-AFEF-FF5A630B08BB}" type="datetimeFigureOut">
              <a:rPr lang="es-MX" smtClean="0"/>
              <a:t>22/02/2015</a:t>
            </a:fld>
            <a:endParaRPr lang="es-MX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405792-A9C3-4B7E-8ED9-F2E9ED7C520D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339386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64FA12-C1F4-4779-AFEF-FF5A630B08BB}" type="datetimeFigureOut">
              <a:rPr lang="es-MX" smtClean="0"/>
              <a:t>22/02/2015</a:t>
            </a:fld>
            <a:endParaRPr lang="es-MX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405792-A9C3-4B7E-8ED9-F2E9ED7C520D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6785800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64FA12-C1F4-4779-AFEF-FF5A630B08BB}" type="datetimeFigureOut">
              <a:rPr lang="es-MX" smtClean="0"/>
              <a:t>22/02/2015</a:t>
            </a:fld>
            <a:endParaRPr lang="es-MX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405792-A9C3-4B7E-8ED9-F2E9ED7C520D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7463295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64FA12-C1F4-4779-AFEF-FF5A630B08BB}" type="datetimeFigureOut">
              <a:rPr lang="es-MX" smtClean="0"/>
              <a:t>22/02/2015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405792-A9C3-4B7E-8ED9-F2E9ED7C520D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7450083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64FA12-C1F4-4779-AFEF-FF5A630B08BB}" type="datetimeFigureOut">
              <a:rPr lang="es-MX" smtClean="0"/>
              <a:t>22/02/2015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405792-A9C3-4B7E-8ED9-F2E9ED7C520D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6016433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64FA12-C1F4-4779-AFEF-FF5A630B08BB}" type="datetimeFigureOut">
              <a:rPr lang="es-MX" smtClean="0"/>
              <a:t>22/02/2015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405792-A9C3-4B7E-8ED9-F2E9ED7C520D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7162112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64FA12-C1F4-4779-AFEF-FF5A630B08BB}" type="datetimeFigureOut">
              <a:rPr lang="es-MX" smtClean="0"/>
              <a:t>22/02/2015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405792-A9C3-4B7E-8ED9-F2E9ED7C520D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6927231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64FA12-C1F4-4779-AFEF-FF5A630B08BB}" type="datetimeFigureOut">
              <a:rPr lang="es-MX" smtClean="0"/>
              <a:t>22/02/2015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405792-A9C3-4B7E-8ED9-F2E9ED7C520D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6753059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4515" y="0"/>
            <a:ext cx="690297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96828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4515" y="0"/>
            <a:ext cx="690297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72951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23556"/>
            <a:ext cx="6577291" cy="6534443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4708" y="168812"/>
            <a:ext cx="6577292" cy="66891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93893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902970" cy="6858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9030" y="0"/>
            <a:ext cx="690297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59074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92369"/>
            <a:ext cx="6081694" cy="6042074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1694" y="492369"/>
            <a:ext cx="6081694" cy="60420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01794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8778"/>
            <a:ext cx="6330462" cy="6289222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1538" y="568778"/>
            <a:ext cx="6330462" cy="62892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3613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1186" y="717452"/>
            <a:ext cx="6180813" cy="6140548"/>
          </a:xfrm>
          <a:prstGeom prst="rect">
            <a:avLst/>
          </a:prstGeom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7452"/>
            <a:ext cx="6180812" cy="61405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81185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8978"/>
            <a:ext cx="6279933" cy="6239022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12066" y="618978"/>
            <a:ext cx="6279933" cy="62390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71696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9815" y="131911"/>
            <a:ext cx="8018585" cy="66173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24227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9809" y="-1"/>
            <a:ext cx="6780628" cy="67247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0514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8376" y="147111"/>
            <a:ext cx="9620356" cy="64928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549054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9602" y="0"/>
            <a:ext cx="6834902" cy="66962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287663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6370" y="135929"/>
            <a:ext cx="8605248" cy="67220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548570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1674" y="92163"/>
            <a:ext cx="6583680" cy="6598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401112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87790"/>
            <a:ext cx="6280094" cy="6070209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11904" y="787790"/>
            <a:ext cx="6280095" cy="60702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336801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4049" y="55425"/>
            <a:ext cx="7301133" cy="66405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068470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4411221" y="1813784"/>
            <a:ext cx="3735318" cy="317009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200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FIN</a:t>
            </a:r>
            <a:endParaRPr lang="es-ES" sz="20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04162531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5582" y="816823"/>
            <a:ext cx="9045526" cy="52216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285723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824" y="2391508"/>
            <a:ext cx="11606784" cy="23774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328206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4848" y="1088136"/>
            <a:ext cx="6242304" cy="4681728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4033223" y="0"/>
            <a:ext cx="412555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CORTESÍA DE:</a:t>
            </a:r>
            <a:endParaRPr lang="es-ES" sz="54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1953999" y="5769864"/>
            <a:ext cx="828399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www.zona33preescolar.com</a:t>
            </a:r>
            <a:endParaRPr lang="es-ES" sz="54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47807883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</TotalTime>
  <Words>5</Words>
  <Application>Microsoft Office PowerPoint</Application>
  <PresentationFormat>Panorámica</PresentationFormat>
  <Paragraphs>3</Paragraphs>
  <Slides>20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20</vt:i4>
      </vt:variant>
    </vt:vector>
  </HeadingPairs>
  <TitlesOfParts>
    <vt:vector size="24" baseType="lpstr">
      <vt:lpstr>Arial</vt:lpstr>
      <vt:lpstr>Calibri</vt:lpstr>
      <vt:lpstr>Calibri Light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vico</dc:creator>
  <cp:lastModifiedBy>vico</cp:lastModifiedBy>
  <cp:revision>3</cp:revision>
  <dcterms:created xsi:type="dcterms:W3CDTF">2015-02-22T18:48:49Z</dcterms:created>
  <dcterms:modified xsi:type="dcterms:W3CDTF">2015-02-22T18:57:18Z</dcterms:modified>
</cp:coreProperties>
</file>