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5748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40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7743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9515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1417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367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790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5463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01824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9661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5928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8C2E7-D452-4AB8-9F4D-006278D9FF91}" type="datetimeFigureOut">
              <a:rPr lang="es-MX" smtClean="0"/>
              <a:t>27/04/2012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F6850-F393-4E19-A19B-EE092328DFE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280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7" y="0"/>
            <a:ext cx="60486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45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0"/>
            <a:ext cx="5976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510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6" y="764704"/>
            <a:ext cx="914625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20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32" y="0"/>
            <a:ext cx="80379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991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912768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791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96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91" y="0"/>
            <a:ext cx="75958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656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9" y="332656"/>
            <a:ext cx="8732607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63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332656"/>
            <a:ext cx="8921850" cy="609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79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37" y="0"/>
            <a:ext cx="5394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6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56" y="15240"/>
            <a:ext cx="7562088" cy="682752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899644"/>
            <a:ext cx="5220072" cy="19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1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1"/>
            <a:ext cx="5981063" cy="677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98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86" y="260648"/>
            <a:ext cx="88470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685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036496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8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995" y="0"/>
            <a:ext cx="5514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895" y="-819472"/>
            <a:ext cx="5092944" cy="613792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969" y="4872652"/>
            <a:ext cx="5089752" cy="199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7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27" y="260648"/>
            <a:ext cx="7767667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8" y="260648"/>
            <a:ext cx="884577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05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9" y="548680"/>
            <a:ext cx="8939882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17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880" y="0"/>
            <a:ext cx="51662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0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351" y="0"/>
            <a:ext cx="63892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7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009" y="0"/>
            <a:ext cx="5291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1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357" y="0"/>
            <a:ext cx="5619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9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890" y="0"/>
            <a:ext cx="64182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645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271" y="0"/>
            <a:ext cx="5741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44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99" y="0"/>
            <a:ext cx="5723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20" y="0"/>
            <a:ext cx="5749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6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533" y="0"/>
            <a:ext cx="55529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92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722" y="0"/>
            <a:ext cx="57525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62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093" y="0"/>
            <a:ext cx="5209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536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559" y="0"/>
            <a:ext cx="5208881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688" y="5791200"/>
            <a:ext cx="5754624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971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43702" y="2967335"/>
            <a:ext cx="1856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Fin…?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320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73745" y="332656"/>
            <a:ext cx="8396529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 Puedes mencionar a todos los personajes del cuento?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 Cuál de todos ellos es el más valiente? ¿porqué?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¿Crees que tenga padres el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grufaló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¿De qué tamaño te imaginas que sean?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323911"/>
            <a:ext cx="2294233" cy="198505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48879"/>
            <a:ext cx="2928451" cy="193512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349985"/>
            <a:ext cx="3213919" cy="19260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7435" y="4437112"/>
            <a:ext cx="8482839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¿Cuál de estas tres reacciones fue la del ratón cuando vio por primera vez al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Grufaló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hubiese pasado con el ratón si el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Grufaló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no lo hubiera acompañado al bosque para ver si le tenían miedo los demás animales?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235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9" y="332656"/>
            <a:ext cx="7704856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¿A qué crees que huele el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Grufaló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A)- galletas  B)- limón  C)- nuez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crees que hará ahora el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Grufaló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cada vez que vea al ratón?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76872"/>
            <a:ext cx="2225040" cy="177088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364" y="2366706"/>
            <a:ext cx="2160240" cy="221869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50239"/>
            <a:ext cx="2097615" cy="232910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779438"/>
            <a:ext cx="2945449" cy="361192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766050"/>
            <a:ext cx="2658617" cy="133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885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120</Words>
  <Application>Microsoft Office PowerPoint</Application>
  <PresentationFormat>Presentación en pantalla (4:3)</PresentationFormat>
  <Paragraphs>11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vick</cp:lastModifiedBy>
  <cp:revision>12</cp:revision>
  <dcterms:created xsi:type="dcterms:W3CDTF">2012-04-26T21:57:12Z</dcterms:created>
  <dcterms:modified xsi:type="dcterms:W3CDTF">2012-04-27T18:06:43Z</dcterms:modified>
</cp:coreProperties>
</file>