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2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3170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24716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6734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18626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4814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83374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3242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3571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5570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8796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37221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F6181-9CBC-4542-9B4F-15624807F7A7}" type="datetimeFigureOut">
              <a:rPr lang="es-MX" smtClean="0"/>
              <a:t>29/01/2014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F2880-071B-4068-AF3C-B6874AC03E3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75352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81" y="0"/>
            <a:ext cx="86784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6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0" y="0"/>
            <a:ext cx="88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86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0" y="0"/>
            <a:ext cx="88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55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0" y="0"/>
            <a:ext cx="88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49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0" y="0"/>
            <a:ext cx="88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34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0" y="0"/>
            <a:ext cx="88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63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60" y="0"/>
            <a:ext cx="8851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10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09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60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15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60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83335" y="412124"/>
            <a:ext cx="194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chemeClr val="bg1"/>
                </a:solidFill>
              </a:rPr>
              <a:t>Por fin pudo entrar en la cueva del </a:t>
            </a:r>
            <a:r>
              <a:rPr lang="es-MX" sz="2400" dirty="0" err="1" smtClean="0">
                <a:solidFill>
                  <a:schemeClr val="bg1"/>
                </a:solidFill>
              </a:rPr>
              <a:t>mounstro</a:t>
            </a:r>
            <a:r>
              <a:rPr lang="es-MX" sz="2400" dirty="0" smtClean="0">
                <a:solidFill>
                  <a:schemeClr val="bg1"/>
                </a:solidFill>
              </a:rPr>
              <a:t>…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979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72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4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65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96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22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0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36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713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40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0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88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16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09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1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329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17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1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2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31" y="0"/>
            <a:ext cx="87927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592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82" y="695459"/>
            <a:ext cx="8461044" cy="534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5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723852" y="2967335"/>
            <a:ext cx="1696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FIN…</a:t>
            </a:r>
            <a:endParaRPr lang="es-E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6728" y="4087368"/>
            <a:ext cx="2557272" cy="2770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403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62</TotalTime>
  <Words>12</Words>
  <Application>Microsoft Office PowerPoint</Application>
  <PresentationFormat>Presentación en pantalla (4:3)</PresentationFormat>
  <Paragraphs>2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6</cp:revision>
  <dcterms:created xsi:type="dcterms:W3CDTF">2014-01-30T02:53:10Z</dcterms:created>
  <dcterms:modified xsi:type="dcterms:W3CDTF">2014-01-30T03:55:56Z</dcterms:modified>
</cp:coreProperties>
</file>