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9" r:id="rId34"/>
    <p:sldId id="288" r:id="rId35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64598-830A-45B4-84DB-7F75A92142DB}" type="datetimeFigureOut">
              <a:rPr lang="es-MX" smtClean="0"/>
              <a:t>17/07/2011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A7249-77B5-4B9C-B8B6-38ECA527269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688385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64598-830A-45B4-84DB-7F75A92142DB}" type="datetimeFigureOut">
              <a:rPr lang="es-MX" smtClean="0"/>
              <a:t>17/07/2011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A7249-77B5-4B9C-B8B6-38ECA527269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03521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64598-830A-45B4-84DB-7F75A92142DB}" type="datetimeFigureOut">
              <a:rPr lang="es-MX" smtClean="0"/>
              <a:t>17/07/2011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A7249-77B5-4B9C-B8B6-38ECA527269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86636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64598-830A-45B4-84DB-7F75A92142DB}" type="datetimeFigureOut">
              <a:rPr lang="es-MX" smtClean="0"/>
              <a:t>17/07/2011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A7249-77B5-4B9C-B8B6-38ECA527269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646568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64598-830A-45B4-84DB-7F75A92142DB}" type="datetimeFigureOut">
              <a:rPr lang="es-MX" smtClean="0"/>
              <a:t>17/07/2011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A7249-77B5-4B9C-B8B6-38ECA527269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66791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64598-830A-45B4-84DB-7F75A92142DB}" type="datetimeFigureOut">
              <a:rPr lang="es-MX" smtClean="0"/>
              <a:t>17/07/2011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A7249-77B5-4B9C-B8B6-38ECA527269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85677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64598-830A-45B4-84DB-7F75A92142DB}" type="datetimeFigureOut">
              <a:rPr lang="es-MX" smtClean="0"/>
              <a:t>17/07/2011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A7249-77B5-4B9C-B8B6-38ECA527269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80309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64598-830A-45B4-84DB-7F75A92142DB}" type="datetimeFigureOut">
              <a:rPr lang="es-MX" smtClean="0"/>
              <a:t>17/07/2011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A7249-77B5-4B9C-B8B6-38ECA527269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5868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64598-830A-45B4-84DB-7F75A92142DB}" type="datetimeFigureOut">
              <a:rPr lang="es-MX" smtClean="0"/>
              <a:t>17/07/2011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A7249-77B5-4B9C-B8B6-38ECA527269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55060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64598-830A-45B4-84DB-7F75A92142DB}" type="datetimeFigureOut">
              <a:rPr lang="es-MX" smtClean="0"/>
              <a:t>17/07/2011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A7249-77B5-4B9C-B8B6-38ECA527269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6591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64598-830A-45B4-84DB-7F75A92142DB}" type="datetimeFigureOut">
              <a:rPr lang="es-MX" smtClean="0"/>
              <a:t>17/07/2011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A7249-77B5-4B9C-B8B6-38ECA527269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960274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464598-830A-45B4-84DB-7F75A92142DB}" type="datetimeFigureOut">
              <a:rPr lang="es-MX" smtClean="0"/>
              <a:t>17/07/2011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AA7249-77B5-4B9C-B8B6-38ECA527269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43166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9603" y="166627"/>
            <a:ext cx="4891895" cy="6668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771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980" y="0"/>
            <a:ext cx="76600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401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9432" y="0"/>
            <a:ext cx="53251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441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9064" y="0"/>
            <a:ext cx="4945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313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529" y="0"/>
            <a:ext cx="65689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579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749" y="0"/>
            <a:ext cx="56745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28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2582" y="0"/>
            <a:ext cx="55988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40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2424" y="0"/>
            <a:ext cx="55791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115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854" y="0"/>
            <a:ext cx="67782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593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7444" y="62484"/>
            <a:ext cx="5849112" cy="6733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147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442" y="0"/>
            <a:ext cx="52531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24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842" y="0"/>
            <a:ext cx="58843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744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751" y="0"/>
            <a:ext cx="69164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020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190" y="0"/>
            <a:ext cx="55616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370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0182" y="0"/>
            <a:ext cx="56036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335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783" y="0"/>
            <a:ext cx="53984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492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044" y="0"/>
            <a:ext cx="62739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134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1298" y="0"/>
            <a:ext cx="56414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351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8031" y="0"/>
            <a:ext cx="57079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168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2832" y="0"/>
            <a:ext cx="49983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89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1292" y="0"/>
            <a:ext cx="49214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69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4313" y="0"/>
            <a:ext cx="54353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207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346" y="0"/>
            <a:ext cx="49593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824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536" y="0"/>
            <a:ext cx="59009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077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379" y="0"/>
            <a:ext cx="50712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780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531" y="0"/>
            <a:ext cx="53529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594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320" y="0"/>
            <a:ext cx="56433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57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493" y="0"/>
            <a:ext cx="53590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739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6793" y="0"/>
            <a:ext cx="58104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588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1408" y="0"/>
            <a:ext cx="56811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360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7567" y="0"/>
            <a:ext cx="51488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81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293" y="0"/>
            <a:ext cx="56474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873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943188" y="2492896"/>
            <a:ext cx="325762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96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 i n…</a:t>
            </a:r>
            <a:endParaRPr lang="es-ES" sz="96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93574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33129"/>
            <a:ext cx="6700216" cy="6535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882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4</Words>
  <Application>Microsoft Office PowerPoint</Application>
  <PresentationFormat>Presentación en pantalla (4:3)</PresentationFormat>
  <Paragraphs>1</Paragraphs>
  <Slides>34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34</vt:i4>
      </vt:variant>
    </vt:vector>
  </HeadingPairs>
  <TitlesOfParts>
    <vt:vector size="35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VIKTOR</dc:creator>
  <cp:lastModifiedBy>VIKTOR</cp:lastModifiedBy>
  <cp:revision>4</cp:revision>
  <dcterms:created xsi:type="dcterms:W3CDTF">2011-07-17T23:26:26Z</dcterms:created>
  <dcterms:modified xsi:type="dcterms:W3CDTF">2011-07-17T23:50:29Z</dcterms:modified>
</cp:coreProperties>
</file>