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9369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2273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72863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4122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4661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3719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6202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4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8042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7394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9896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B081D-6BBA-41E4-9FE5-1289E2AC3C87}" type="datetimeFigureOut">
              <a:rPr lang="es-MX" smtClean="0"/>
              <a:t>10/08/2015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2A168-EFC3-4BFA-B258-7C4FDF08E92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756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pietario\Pipis\Jardín de Niños Topiltzin\Cuentos (varios)\Un puñado de besos\img2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6369" y="29855"/>
            <a:ext cx="6667206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346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ropietario\Pipis\Jardín de Niños Topiltzin\Cuentos (varios)\Un puñado de besos\img2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2351" y="29856"/>
            <a:ext cx="6667207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476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ropietario\Pipis\Jardín de Niños Topiltzin\Cuentos (varios)\Un puñado de besos\img2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00566" y="103690"/>
            <a:ext cx="6526844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125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ropietario\Pipis\Jardín de Niños Topiltzin\Cuentos (varios)\Un puñado de besos\img2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7615" y="-79706"/>
            <a:ext cx="6762918" cy="693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152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ropietario\Pipis\Jardín de Niños Topiltzin\Cuentos (varios)\Un puñado de besos\img2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89109" y="-119949"/>
            <a:ext cx="6877749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329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ropietario\Pipis\Jardín de Niños Topiltzin\Cuentos (varios)\Un puñado de besos\img2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99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ropietario\Pipis\Jardín de Niños Topiltzin\Cuentos (varios)\Un puñado de besos\img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61294" y="-89694"/>
            <a:ext cx="6891338" cy="70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499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ropietario\Pipis\Jardín de Niños Topiltzin\Cuentos (varios)\Un puñado de besos\img2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611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ropietario\Pipis\Jardín de Niños Topiltzin\Cuentos (varios)\Un puñado de besos\img2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5309" y="-113021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563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ropietario\Pipis\Jardín de Niños Topiltzin\Cuentos (varios)\Un puñado de besos\img2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05310" y="-138110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974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Propietario\Pipis\Jardín de Niños Topiltzin\Cuentos (varios)\Un puñado de besos\img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3301" y="-87805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703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ropietario\Pipis\Jardín de Niños Topiltzin\Cuentos (varios)\Un puñado de besos\img2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3302" y="-86380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914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ropietario\Pipis\Jardín de Niños Topiltzin\Cuentos (varios)\Un puñado de besos\img2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77318" y="-94704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476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ropietario\Pipis\Jardín de Niños Topiltzin\Cuentos (varios)\Un puñado de besos\img2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3302" y="-137432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6125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Propietario\Pipis\Jardín de Niños Topiltzin\Cuentos (varios)\Un puñado de besos\img2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3302" y="-117550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658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ropietario\Pipis\Jardín de Niños Topiltzin\Cuentos (varios)\Un puñado de besos\img2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5" y="-73939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44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Propietario\Pipis\Jardín de Niños Topiltzin\Cuentos (varios)\Un puñado de besos\img2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21333" y="-123033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031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Propietario\Pipis\Jardín de Niños Topiltzin\Cuentos (varios)\Un puñado de besos\img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3302" y="-89693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6099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Propietario\Pipis\Jardín de Niños Topiltzin\Cuentos (varios)\Un puñado de besos\img2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61294" y="-101488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310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Propietario\Pipis\Jardín de Niños Topiltzin\Cuentos (varios)\Un puñado de besos\img2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4"/>
            <a:ext cx="6891338" cy="70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714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Propietario\Pipis\Jardín de Niños Topiltzin\Cuentos (varios)\Un puñado de besos\img2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5310" y="-8969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5656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Propietario\Pipis\Jardín de Niños Topiltzin\Cuentos (varios)\Un puñado de besos\img2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3302" y="-84623"/>
            <a:ext cx="6891338" cy="70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353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Propietario\Pipis\Jardín de Niños Topiltzin\Cuentos (varios)\Un puñado de besos\img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7278" y="-70357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73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Propietario\Pipis\Jardín de Niños Topiltzin\Cuentos (varios)\Un puñado de besos\img2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8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Propietario\Pipis\Jardín de Niños Topiltzin\Cuentos (varios)\Un puñado de besos\img2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7278" y="-14162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32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Propietario\Pipis\Jardín de Niños Topiltzin\Cuentos (varios)\Un puñado de besos\img2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3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00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Propietario\Pipis\Jardín de Niños Topiltzin\Cuentos (varios)\Un puñado de besos\img2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5310" y="-130672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01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Propietario\Pipis\Jardín de Niños Topiltzin\Cuentos (varios)\Un puñado de besos\img2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9286" y="-123031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48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Propietario\Pipis\Jardín de Niños Topiltzin\Cuentos (varios)\Un puñado de besos\img2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5310" y="-89694"/>
            <a:ext cx="6891337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7550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Propietario\Pipis\Jardín de Niños Topiltzin\Cuentos (varios)\Un puñado de besos\img2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61294" y="-89693"/>
            <a:ext cx="6891338" cy="707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2999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Presentación en pantalla (4:3)</PresentationFormat>
  <Paragraphs>0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Propietario</dc:creator>
  <cp:lastModifiedBy>Propietario</cp:lastModifiedBy>
  <cp:revision>2</cp:revision>
  <dcterms:created xsi:type="dcterms:W3CDTF">2015-08-11T01:09:34Z</dcterms:created>
  <dcterms:modified xsi:type="dcterms:W3CDTF">2015-08-11T01:25:20Z</dcterms:modified>
</cp:coreProperties>
</file>