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3" r:id="rId3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B054-F389-4E3C-BACD-F2A9F170F5BA}" type="datetimeFigureOut">
              <a:rPr lang="es-MX" smtClean="0"/>
              <a:t>05/12/2011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B5DFB-4E2A-4368-BD10-F3F70A7D6C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21334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B054-F389-4E3C-BACD-F2A9F170F5BA}" type="datetimeFigureOut">
              <a:rPr lang="es-MX" smtClean="0"/>
              <a:t>05/12/2011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B5DFB-4E2A-4368-BD10-F3F70A7D6C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2347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B054-F389-4E3C-BACD-F2A9F170F5BA}" type="datetimeFigureOut">
              <a:rPr lang="es-MX" smtClean="0"/>
              <a:t>05/12/2011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B5DFB-4E2A-4368-BD10-F3F70A7D6C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83451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B054-F389-4E3C-BACD-F2A9F170F5BA}" type="datetimeFigureOut">
              <a:rPr lang="es-MX" smtClean="0"/>
              <a:t>05/12/2011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B5DFB-4E2A-4368-BD10-F3F70A7D6C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8901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B054-F389-4E3C-BACD-F2A9F170F5BA}" type="datetimeFigureOut">
              <a:rPr lang="es-MX" smtClean="0"/>
              <a:t>05/12/2011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B5DFB-4E2A-4368-BD10-F3F70A7D6C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90270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B054-F389-4E3C-BACD-F2A9F170F5BA}" type="datetimeFigureOut">
              <a:rPr lang="es-MX" smtClean="0"/>
              <a:t>05/12/2011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B5DFB-4E2A-4368-BD10-F3F70A7D6C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5197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B054-F389-4E3C-BACD-F2A9F170F5BA}" type="datetimeFigureOut">
              <a:rPr lang="es-MX" smtClean="0"/>
              <a:t>05/12/2011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B5DFB-4E2A-4368-BD10-F3F70A7D6C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2986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B054-F389-4E3C-BACD-F2A9F170F5BA}" type="datetimeFigureOut">
              <a:rPr lang="es-MX" smtClean="0"/>
              <a:t>05/12/2011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B5DFB-4E2A-4368-BD10-F3F70A7D6C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07716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B054-F389-4E3C-BACD-F2A9F170F5BA}" type="datetimeFigureOut">
              <a:rPr lang="es-MX" smtClean="0"/>
              <a:t>05/12/2011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B5DFB-4E2A-4368-BD10-F3F70A7D6C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84944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B054-F389-4E3C-BACD-F2A9F170F5BA}" type="datetimeFigureOut">
              <a:rPr lang="es-MX" smtClean="0"/>
              <a:t>05/12/2011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B5DFB-4E2A-4368-BD10-F3F70A7D6C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3106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B054-F389-4E3C-BACD-F2A9F170F5BA}" type="datetimeFigureOut">
              <a:rPr lang="es-MX" smtClean="0"/>
              <a:t>05/12/2011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B5DFB-4E2A-4368-BD10-F3F70A7D6C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8129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2B054-F389-4E3C-BACD-F2A9F170F5BA}" type="datetimeFigureOut">
              <a:rPr lang="es-MX" smtClean="0"/>
              <a:t>05/12/2011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B5DFB-4E2A-4368-BD10-F3F70A7D6C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626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83691" y="-746518"/>
            <a:ext cx="6767910" cy="8288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05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05131" y="0"/>
            <a:ext cx="57337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96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06119" y="-712341"/>
            <a:ext cx="6825715" cy="8314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02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72589" y="-284359"/>
            <a:ext cx="6286543" cy="752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7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36501" y="-603449"/>
            <a:ext cx="6871000" cy="806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5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600187" y="-1029688"/>
            <a:ext cx="5832647" cy="898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054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03648" y="-342848"/>
            <a:ext cx="6336704" cy="7543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76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91685" y="-608506"/>
            <a:ext cx="6848590" cy="8084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5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42998" y="-647703"/>
            <a:ext cx="6858002" cy="815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894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01869" y="-675458"/>
            <a:ext cx="6940263" cy="8208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5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73767" y="-531443"/>
            <a:ext cx="6796467" cy="792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57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37286" y="-609162"/>
            <a:ext cx="6799777" cy="8134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56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68005" y="-675458"/>
            <a:ext cx="6807992" cy="8208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65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69890" y="-455921"/>
            <a:ext cx="6264694" cy="755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586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59632" y="-441633"/>
            <a:ext cx="6624736" cy="7741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15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8" y="-672861"/>
            <a:ext cx="6858002" cy="8203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70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43001" y="-619859"/>
            <a:ext cx="6857999" cy="8097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73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3000" y="-857250"/>
            <a:ext cx="6858000" cy="85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21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62059" y="-721901"/>
            <a:ext cx="6711472" cy="8388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890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25202" y="-1003860"/>
            <a:ext cx="6741365" cy="8798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77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43000" y="-890046"/>
            <a:ext cx="6858000" cy="8638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296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9" y="-622296"/>
            <a:ext cx="6857999" cy="8102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26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43001" y="-757719"/>
            <a:ext cx="6858000" cy="837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921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8" y="-526551"/>
            <a:ext cx="6858002" cy="7911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17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42998" y="-630897"/>
            <a:ext cx="6858000" cy="8119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97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35669" y="-747464"/>
            <a:ext cx="6872662" cy="8352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51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360772" y="2967335"/>
            <a:ext cx="24224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¿Fin?....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380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188640"/>
            <a:ext cx="8064896" cy="61247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¿Qué </a:t>
            </a:r>
            <a:r>
              <a:rPr lang="es-ES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crées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que encontró </a:t>
            </a:r>
            <a:r>
              <a:rPr lang="es-ES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maisy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en el libro?</a:t>
            </a:r>
          </a:p>
          <a:p>
            <a:pPr algn="ctr"/>
            <a:r>
              <a:rPr lang="es-ES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¿cuántas páginas </a:t>
            </a:r>
            <a:r>
              <a:rPr lang="es-ES" sz="28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crées</a:t>
            </a:r>
            <a:r>
              <a:rPr lang="es-ES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que tenía el libro?</a:t>
            </a:r>
          </a:p>
          <a:p>
            <a:pPr algn="ctr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¿En tu salón hay algún libro que hable de peces?</a:t>
            </a:r>
          </a:p>
          <a:p>
            <a:pPr algn="ctr"/>
            <a:r>
              <a:rPr lang="es-ES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¿cuál es tu libro favorito de la biblioteca?</a:t>
            </a:r>
          </a:p>
          <a:p>
            <a:pPr algn="ctr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¿cuántas cosas pudo hacer </a:t>
            </a:r>
            <a:r>
              <a:rPr lang="es-ES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maisy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en la biblioteca?</a:t>
            </a:r>
          </a:p>
          <a:p>
            <a:pPr algn="ctr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¿cuántos peces había en la pecera?</a:t>
            </a:r>
          </a:p>
          <a:p>
            <a:pPr algn="ctr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¿recuerdas los personajes del cuento?</a:t>
            </a:r>
          </a:p>
          <a:p>
            <a:pPr algn="ctr"/>
            <a:r>
              <a:rPr lang="es-ES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¿Qué animal era </a:t>
            </a:r>
            <a:r>
              <a:rPr lang="es-ES" sz="28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Maisy</a:t>
            </a:r>
            <a:r>
              <a:rPr lang="es-ES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</a:p>
          <a:p>
            <a:pPr algn="ctr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¿Qué animal era Flor, y tula?</a:t>
            </a:r>
          </a:p>
          <a:p>
            <a:pPr algn="ctr"/>
            <a:r>
              <a:rPr lang="es-ES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¿Qué animal era pepo?</a:t>
            </a:r>
          </a:p>
          <a:p>
            <a:pPr algn="ctr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¿Qué otros animales aparecen en el cuento?</a:t>
            </a:r>
          </a:p>
          <a:p>
            <a:pPr algn="ctr"/>
            <a:r>
              <a:rPr lang="es-ES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Si tu pudieras ser un animalito ¿cuál serías? </a:t>
            </a: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¿viste el carnet de </a:t>
            </a:r>
            <a:r>
              <a:rPr lang="es-ES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Maisy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</a:p>
          <a:p>
            <a:pPr algn="ctr"/>
            <a:r>
              <a:rPr lang="es-ES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¿no? Da </a:t>
            </a:r>
            <a:r>
              <a:rPr lang="es-ES" sz="28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click</a:t>
            </a:r>
            <a:r>
              <a:rPr lang="es-ES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y </a:t>
            </a:r>
            <a:r>
              <a:rPr lang="es-ES" sz="28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conocelo</a:t>
            </a:r>
            <a:r>
              <a:rPr lang="es-ES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94863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496736" y="503673"/>
            <a:ext cx="4248472" cy="5778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738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124</Words>
  <Application>Microsoft Office PowerPoint</Application>
  <PresentationFormat>Presentación en pantalla (4:3)</PresentationFormat>
  <Paragraphs>15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0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VIKTOR</dc:creator>
  <cp:lastModifiedBy>VIKTOR</cp:lastModifiedBy>
  <cp:revision>6</cp:revision>
  <dcterms:created xsi:type="dcterms:W3CDTF">2011-12-06T00:16:44Z</dcterms:created>
  <dcterms:modified xsi:type="dcterms:W3CDTF">2011-12-06T01:05:49Z</dcterms:modified>
</cp:coreProperties>
</file>