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</p:sldIdLst>
  <p:sldSz cx="12192000" cy="6858000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3522" autoAdjust="0"/>
    <p:restoredTop sz="94660"/>
  </p:normalViewPr>
  <p:slideViewPr>
    <p:cSldViewPr snapToGrid="0">
      <p:cViewPr varScale="1">
        <p:scale>
          <a:sx n="85" d="100"/>
          <a:sy n="85" d="100"/>
        </p:scale>
        <p:origin x="108" y="24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EA4AB7-2004-4F34-BD18-13B49892DC84}" type="datetimeFigureOut">
              <a:rPr lang="es-MX" smtClean="0"/>
              <a:t>16/02/2015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6A6C9D-C8C7-4E44-BD5E-4B0D70ACC425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9129025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EA4AB7-2004-4F34-BD18-13B49892DC84}" type="datetimeFigureOut">
              <a:rPr lang="es-MX" smtClean="0"/>
              <a:t>16/02/2015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6A6C9D-C8C7-4E44-BD5E-4B0D70ACC425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8737452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EA4AB7-2004-4F34-BD18-13B49892DC84}" type="datetimeFigureOut">
              <a:rPr lang="es-MX" smtClean="0"/>
              <a:t>16/02/2015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6A6C9D-C8C7-4E44-BD5E-4B0D70ACC425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87226563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EA4AB7-2004-4F34-BD18-13B49892DC84}" type="datetimeFigureOut">
              <a:rPr lang="es-MX" smtClean="0"/>
              <a:t>16/02/2015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6A6C9D-C8C7-4E44-BD5E-4B0D70ACC425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8494137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EA4AB7-2004-4F34-BD18-13B49892DC84}" type="datetimeFigureOut">
              <a:rPr lang="es-MX" smtClean="0"/>
              <a:t>16/02/2015</a:t>
            </a:fld>
            <a:endParaRPr lang="es-MX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6A6C9D-C8C7-4E44-BD5E-4B0D70ACC425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212660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EA4AB7-2004-4F34-BD18-13B49892DC84}" type="datetimeFigureOut">
              <a:rPr lang="es-MX" smtClean="0"/>
              <a:t>16/02/2015</a:t>
            </a:fld>
            <a:endParaRPr lang="es-MX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6A6C9D-C8C7-4E44-BD5E-4B0D70ACC425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1127202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EA4AB7-2004-4F34-BD18-13B49892DC84}" type="datetimeFigureOut">
              <a:rPr lang="es-MX" smtClean="0"/>
              <a:t>16/02/2015</a:t>
            </a:fld>
            <a:endParaRPr lang="es-MX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6A6C9D-C8C7-4E44-BD5E-4B0D70ACC425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8944770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EA4AB7-2004-4F34-BD18-13B49892DC84}" type="datetimeFigureOut">
              <a:rPr lang="es-MX" smtClean="0"/>
              <a:t>16/02/2015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6A6C9D-C8C7-4E44-BD5E-4B0D70ACC425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2843100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EA4AB7-2004-4F34-BD18-13B49892DC84}" type="datetimeFigureOut">
              <a:rPr lang="es-MX" smtClean="0"/>
              <a:t>16/02/2015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6A6C9D-C8C7-4E44-BD5E-4B0D70ACC425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057537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EA4AB7-2004-4F34-BD18-13B49892DC84}" type="datetimeFigureOut">
              <a:rPr lang="es-MX" smtClean="0"/>
              <a:t>16/02/2015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6A6C9D-C8C7-4E44-BD5E-4B0D70ACC425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6070634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EA4AB7-2004-4F34-BD18-13B49892DC84}" type="datetimeFigureOut">
              <a:rPr lang="es-MX" smtClean="0"/>
              <a:t>16/02/2015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6A6C9D-C8C7-4E44-BD5E-4B0D70ACC425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8936001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EA4AB7-2004-4F34-BD18-13B49892DC84}" type="datetimeFigureOut">
              <a:rPr lang="es-MX" smtClean="0"/>
              <a:t>16/02/2015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6A6C9D-C8C7-4E44-BD5E-4B0D70ACC425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798651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0812" y="0"/>
            <a:ext cx="695037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98231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65267"/>
            <a:ext cx="6146157" cy="6064470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62766" y="365267"/>
            <a:ext cx="6129234" cy="60477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711750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16687"/>
            <a:ext cx="6105774" cy="6024623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05774" y="416687"/>
            <a:ext cx="6086226" cy="60213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12485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0550" y="59253"/>
            <a:ext cx="7947769" cy="67987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782789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3995" y="0"/>
            <a:ext cx="8025451" cy="67426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115347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2340" y="0"/>
            <a:ext cx="7766612" cy="68047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14271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7696" y="0"/>
            <a:ext cx="7940233" cy="68139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268431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9662" y="-1"/>
            <a:ext cx="7708738" cy="68015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88765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6511" y="103102"/>
            <a:ext cx="7604567" cy="67096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975991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3524" y="114125"/>
            <a:ext cx="8414795" cy="66695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161882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7372" y="0"/>
            <a:ext cx="6690167" cy="68467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5819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1614" y="49884"/>
            <a:ext cx="8029935" cy="68081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390147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9338" y="0"/>
            <a:ext cx="5845214" cy="68336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703142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1008" y="132601"/>
            <a:ext cx="9213448" cy="66823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409052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5554" y="0"/>
            <a:ext cx="5428527" cy="67203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417368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47646"/>
            <a:ext cx="6156245" cy="5935791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6245" y="447646"/>
            <a:ext cx="6035755" cy="59357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076497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3848" y="53171"/>
            <a:ext cx="10174147" cy="67851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842869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11395" y="0"/>
            <a:ext cx="7058580" cy="68127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230151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0830" y="-1"/>
            <a:ext cx="5162309" cy="68160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056750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1964" y="135082"/>
            <a:ext cx="5538353" cy="66252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014060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7344" y="0"/>
            <a:ext cx="11121256" cy="68604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18213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7386" y="0"/>
            <a:ext cx="809722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025856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5653" y="0"/>
            <a:ext cx="880069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65285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4173" y="-1"/>
            <a:ext cx="9868033" cy="68410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74439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4984616" y="2728344"/>
            <a:ext cx="1890261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9600" b="1" cap="none" spc="0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/>
              </a:rPr>
              <a:t>FIN</a:t>
            </a:r>
            <a:endParaRPr lang="es-ES" sz="9600" b="1" cap="none" spc="0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12040368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103" y="831273"/>
            <a:ext cx="9601761" cy="54656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913984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1721" y="1971364"/>
            <a:ext cx="6242304" cy="4681728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3866971" y="463126"/>
            <a:ext cx="412555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none" spc="0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/>
              </a:rPr>
              <a:t>CORTESÍA DE:</a:t>
            </a:r>
            <a:endParaRPr lang="es-ES" sz="5400" b="1" cap="none" spc="0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1748913269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71</TotalTime>
  <Words>4</Words>
  <Application>Microsoft Office PowerPoint</Application>
  <PresentationFormat>Panorámica</PresentationFormat>
  <Paragraphs>2</Paragraphs>
  <Slides>27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27</vt:i4>
      </vt:variant>
    </vt:vector>
  </HeadingPairs>
  <TitlesOfParts>
    <vt:vector size="31" baseType="lpstr">
      <vt:lpstr>Arial</vt:lpstr>
      <vt:lpstr>Calibri</vt:lpstr>
      <vt:lpstr>Calibri Light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vick_oficina</dc:creator>
  <cp:lastModifiedBy>vick_oficina</cp:lastModifiedBy>
  <cp:revision>8</cp:revision>
  <dcterms:created xsi:type="dcterms:W3CDTF">2015-02-16T20:18:21Z</dcterms:created>
  <dcterms:modified xsi:type="dcterms:W3CDTF">2015-02-16T21:44:19Z</dcterms:modified>
</cp:coreProperties>
</file>