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9" r:id="rId13"/>
    <p:sldId id="280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17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0617-596C-45AF-8269-B9E3148725C3}" type="datetimeFigureOut">
              <a:rPr lang="es-MX" smtClean="0"/>
              <a:t>16/02/2013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7DB-F236-4FD0-9AB5-556542E52E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41102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0617-596C-45AF-8269-B9E3148725C3}" type="datetimeFigureOut">
              <a:rPr lang="es-MX" smtClean="0"/>
              <a:t>16/02/2013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7DB-F236-4FD0-9AB5-556542E52E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08949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0617-596C-45AF-8269-B9E3148725C3}" type="datetimeFigureOut">
              <a:rPr lang="es-MX" smtClean="0"/>
              <a:t>16/02/2013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7DB-F236-4FD0-9AB5-556542E52E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31425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0617-596C-45AF-8269-B9E3148725C3}" type="datetimeFigureOut">
              <a:rPr lang="es-MX" smtClean="0"/>
              <a:t>16/02/2013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7DB-F236-4FD0-9AB5-556542E52E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29765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0617-596C-45AF-8269-B9E3148725C3}" type="datetimeFigureOut">
              <a:rPr lang="es-MX" smtClean="0"/>
              <a:t>16/02/2013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7DB-F236-4FD0-9AB5-556542E52E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1782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0617-596C-45AF-8269-B9E3148725C3}" type="datetimeFigureOut">
              <a:rPr lang="es-MX" smtClean="0"/>
              <a:t>16/02/2013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7DB-F236-4FD0-9AB5-556542E52E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44375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0617-596C-45AF-8269-B9E3148725C3}" type="datetimeFigureOut">
              <a:rPr lang="es-MX" smtClean="0"/>
              <a:t>16/02/2013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7DB-F236-4FD0-9AB5-556542E52E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10021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0617-596C-45AF-8269-B9E3148725C3}" type="datetimeFigureOut">
              <a:rPr lang="es-MX" smtClean="0"/>
              <a:t>16/02/2013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7DB-F236-4FD0-9AB5-556542E52E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71158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0617-596C-45AF-8269-B9E3148725C3}" type="datetimeFigureOut">
              <a:rPr lang="es-MX" smtClean="0"/>
              <a:t>16/02/2013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7DB-F236-4FD0-9AB5-556542E52E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2539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0617-596C-45AF-8269-B9E3148725C3}" type="datetimeFigureOut">
              <a:rPr lang="es-MX" smtClean="0"/>
              <a:t>16/02/2013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7DB-F236-4FD0-9AB5-556542E52E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5097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0617-596C-45AF-8269-B9E3148725C3}" type="datetimeFigureOut">
              <a:rPr lang="es-MX" smtClean="0"/>
              <a:t>16/02/2013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7DB-F236-4FD0-9AB5-556542E52E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0226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80617-596C-45AF-8269-B9E3148725C3}" type="datetimeFigureOut">
              <a:rPr lang="es-MX" smtClean="0"/>
              <a:t>16/02/2013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E0C7DB-F236-4FD0-9AB5-556542E52E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82080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23" y="0"/>
            <a:ext cx="81165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582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37" y="854426"/>
            <a:ext cx="4268012" cy="4631911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749" y="854427"/>
            <a:ext cx="4469708" cy="463191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403562"/>
            <a:ext cx="3347864" cy="2437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59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438" y="0"/>
            <a:ext cx="5471122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" y="27500"/>
            <a:ext cx="4348724" cy="2691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32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90" y="26842"/>
            <a:ext cx="6854952" cy="664464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509119"/>
            <a:ext cx="3516153" cy="2379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86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74" y="0"/>
            <a:ext cx="7909199" cy="6769608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95936" cy="2045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62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76" y="0"/>
            <a:ext cx="7925731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038600" cy="146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38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402"/>
            <a:ext cx="6681216" cy="1578864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616" y="1566511"/>
            <a:ext cx="7644384" cy="1883664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04248"/>
            <a:ext cx="9144000" cy="3553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24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352" y="0"/>
            <a:ext cx="5562600" cy="1776984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296" y="5681761"/>
            <a:ext cx="4934712" cy="114909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0808"/>
            <a:ext cx="9144000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16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2152"/>
            <a:ext cx="9144000" cy="4313695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332"/>
            <a:ext cx="5382768" cy="1472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790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671" y="0"/>
            <a:ext cx="54646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38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829" y="0"/>
            <a:ext cx="5700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76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65" y="0"/>
            <a:ext cx="70322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88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20239"/>
            <a:ext cx="4826000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870" y="5301208"/>
            <a:ext cx="5467130" cy="155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54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58" y="0"/>
            <a:ext cx="82406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95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2914"/>
            <a:ext cx="7982952" cy="6805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30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" y="1402017"/>
            <a:ext cx="9144000" cy="5455983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579" y="0"/>
            <a:ext cx="4879848" cy="1432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81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796" y="0"/>
            <a:ext cx="54244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30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00" y="0"/>
            <a:ext cx="7719000" cy="6858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08324"/>
            <a:ext cx="4120896" cy="161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927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81" y="0"/>
            <a:ext cx="7905838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1622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916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87" y="0"/>
            <a:ext cx="7636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43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678" y="0"/>
            <a:ext cx="63906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45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1" y="0"/>
            <a:ext cx="8015497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479095"/>
            <a:ext cx="5110777" cy="147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40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769" y="0"/>
            <a:ext cx="56104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4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C317A2"/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860" y="0"/>
            <a:ext cx="592027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29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46" y="1801018"/>
            <a:ext cx="4473554" cy="505698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429" y="3099667"/>
            <a:ext cx="3145016" cy="38009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5705"/>
            <a:ext cx="4044599" cy="3125372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667162"/>
            <a:ext cx="3035808" cy="1133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745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52000" y="19419"/>
            <a:ext cx="9350509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¿ Te imaginas a TERRIBLE</a:t>
            </a:r>
          </a:p>
          <a:p>
            <a:pPr algn="ctr"/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</a:t>
            </a:r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on una pata morada, una roja,</a:t>
            </a:r>
          </a:p>
          <a:p>
            <a:pPr algn="ctr"/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</a:t>
            </a:r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rosa </a:t>
            </a:r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</a:t>
            </a:r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exicano y la otra</a:t>
            </a:r>
          </a:p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naranja, su cola azul… </a:t>
            </a:r>
          </a:p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Usando un pantalón</a:t>
            </a:r>
          </a:p>
          <a:p>
            <a:pPr algn="ctr"/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</a:t>
            </a:r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erde y una camisa amarilla?</a:t>
            </a:r>
          </a:p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¿cómo  se vería? 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56241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796" y="0"/>
            <a:ext cx="54244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3000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425" y="908720"/>
            <a:ext cx="9086866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3110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852936"/>
            <a:ext cx="5352369" cy="366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29659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41</Words>
  <Application>Microsoft Office PowerPoint</Application>
  <PresentationFormat>Presentación en pantalla (4:3)</PresentationFormat>
  <Paragraphs>7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0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vico</cp:lastModifiedBy>
  <cp:revision>23</cp:revision>
  <dcterms:created xsi:type="dcterms:W3CDTF">2013-02-15T23:30:06Z</dcterms:created>
  <dcterms:modified xsi:type="dcterms:W3CDTF">2013-02-16T09:24:49Z</dcterms:modified>
</cp:coreProperties>
</file>