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299" r:id="rId53"/>
    <p:sldId id="309" r:id="rId5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3585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529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5480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6481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9616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888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3092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79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35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7266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2590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2041D-273F-49D2-BD95-8237A6EB29B2}" type="datetimeFigureOut">
              <a:rPr lang="es-MX" smtClean="0"/>
              <a:t>20/12/2013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DBD2B-9DBF-47C7-BD14-5AA8F3DAB5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116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003" y="1"/>
            <a:ext cx="6574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70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608" y="1025652"/>
            <a:ext cx="4748784" cy="480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5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509" y="0"/>
            <a:ext cx="6775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5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03" y="-1"/>
            <a:ext cx="6619739" cy="675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6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-2587"/>
            <a:ext cx="6668741" cy="686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2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8" y="0"/>
            <a:ext cx="6668740" cy="686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68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30" y="0"/>
            <a:ext cx="66662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2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010" y="0"/>
            <a:ext cx="66662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8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78" y="0"/>
            <a:ext cx="6572335" cy="676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6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8" y="0"/>
            <a:ext cx="6658376" cy="684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2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492" y="1"/>
            <a:ext cx="6666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6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8" y="0"/>
            <a:ext cx="6684134" cy="687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6" y="10662"/>
            <a:ext cx="6655862" cy="684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3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03" y="1"/>
            <a:ext cx="6568225" cy="675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524" y="1"/>
            <a:ext cx="6604346" cy="679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55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30" y="0"/>
            <a:ext cx="66662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1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14" y="-5173"/>
            <a:ext cx="6671255" cy="686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1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6" y="50409"/>
            <a:ext cx="6617227" cy="680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8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493" y="0"/>
            <a:ext cx="6681620" cy="687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1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0"/>
            <a:ext cx="6666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8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0"/>
            <a:ext cx="6666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1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-15837"/>
            <a:ext cx="6681620" cy="687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6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0"/>
            <a:ext cx="6666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8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87" y="0"/>
            <a:ext cx="6666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2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493" y="-2587"/>
            <a:ext cx="6684135" cy="687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0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-13220"/>
            <a:ext cx="6761280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2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8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871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87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14" y="0"/>
            <a:ext cx="6761407" cy="687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1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99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3" y="-1"/>
            <a:ext cx="6748401" cy="685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5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1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37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-13220"/>
            <a:ext cx="6761280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4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9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3" y="-1"/>
            <a:ext cx="6748401" cy="685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2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6" y="-13220"/>
            <a:ext cx="6774288" cy="688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3" y="0"/>
            <a:ext cx="6774159" cy="688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61280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482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94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77" y="0"/>
            <a:ext cx="6774159" cy="688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8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0"/>
            <a:ext cx="6761280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47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59965" y="2781836"/>
            <a:ext cx="36537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¿FIN?</a:t>
            </a:r>
            <a:endParaRPr lang="es-ES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322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72450" y="2967335"/>
            <a:ext cx="79991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¿A dónde creen que fueron</a:t>
            </a:r>
          </a:p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Doña Piñones y el niño?</a:t>
            </a:r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157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8457" y="1125656"/>
            <a:ext cx="8595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¿Les habrá dado miedo volar?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308" y="2617832"/>
            <a:ext cx="5972175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989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661143" y="2967335"/>
            <a:ext cx="582172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Si tú pudieras volar.</a:t>
            </a:r>
          </a:p>
          <a:p>
            <a:pPr algn="ctr"/>
            <a:r>
              <a:rPr lang="es-E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¿a dónde irías?</a:t>
            </a:r>
          </a:p>
        </p:txBody>
      </p:sp>
    </p:spTree>
    <p:extLst>
      <p:ext uri="{BB962C8B-B14F-4D97-AF65-F5344CB8AC3E}">
        <p14:creationId xmlns:p14="http://schemas.microsoft.com/office/powerpoint/2010/main" val="29731319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7328" y="2477938"/>
            <a:ext cx="885511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¿Qué otro nombre le pondrías</a:t>
            </a:r>
          </a:p>
          <a:p>
            <a:pPr algn="ctr"/>
            <a:r>
              <a:rPr lang="es-E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Doña María del </a:t>
            </a:r>
            <a:br>
              <a:rPr lang="es-E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es-E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Carmen Piñones?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3642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689242" y="2967335"/>
            <a:ext cx="77655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¿Cómo crees que se llama </a:t>
            </a:r>
          </a:p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 niño del cuento?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0406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45470" y="2967335"/>
            <a:ext cx="74530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¿Qué calzado usa el niño?</a:t>
            </a:r>
            <a:endParaRPr lang="es-E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0881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735" y="0"/>
            <a:ext cx="6748401" cy="6858131"/>
          </a:xfrm>
          <a:prstGeom prst="rect">
            <a:avLst/>
          </a:prstGeom>
        </p:spPr>
      </p:pic>
      <p:sp>
        <p:nvSpPr>
          <p:cNvPr id="3" name="Flecha izquierda 2"/>
          <p:cNvSpPr/>
          <p:nvPr/>
        </p:nvSpPr>
        <p:spPr>
          <a:xfrm>
            <a:off x="4250028" y="4597758"/>
            <a:ext cx="1275009" cy="528034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53913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251"/>
            <a:ext cx="9144000" cy="564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74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1088136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754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60</Words>
  <Application>Microsoft Office PowerPoint</Application>
  <PresentationFormat>Presentación en pantalla (4:3)</PresentationFormat>
  <Paragraphs>11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13</cp:revision>
  <dcterms:created xsi:type="dcterms:W3CDTF">2013-12-20T22:15:00Z</dcterms:created>
  <dcterms:modified xsi:type="dcterms:W3CDTF">2013-12-21T00:31:01Z</dcterms:modified>
</cp:coreProperties>
</file>