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81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2" r:id="rId27"/>
    <p:sldId id="279" r:id="rId28"/>
    <p:sldId id="283" r:id="rId29"/>
    <p:sldId id="284" r:id="rId30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43"/>
  </p:normalViewPr>
  <p:slideViewPr>
    <p:cSldViewPr snapToGrid="0" snapToObjects="1">
      <p:cViewPr>
        <p:scale>
          <a:sx n="110" d="100"/>
          <a:sy n="110" d="100"/>
        </p:scale>
        <p:origin x="8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440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7186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5100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211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92600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66230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3237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2022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6806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87668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2617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10532-F9CC-FE43-A418-295BDDA483E9}" type="datetimeFigureOut">
              <a:rPr lang="es-ES_tradnl" smtClean="0"/>
              <a:t>26/12/15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66921-CCB1-E843-9BAC-5A5D59D9BDD0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689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uiainfantil.com/educacion/escuela/acosoescolar/index.htm" TargetMode="External"/><Relationship Id="rId4" Type="http://schemas.openxmlformats.org/officeDocument/2006/relationships/hyperlink" Target="http://www.acosoescolar.com/" TargetMode="External"/><Relationship Id="rId5" Type="http://schemas.openxmlformats.org/officeDocument/2006/relationships/hyperlink" Target="http://depsicologia.com/bullying-o-acoso-escolar/" TargetMode="External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acosoescolar.sep.gob.mx/es/acosoescolar/Inicio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0"/>
            <a:ext cx="78502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0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0"/>
            <a:ext cx="8145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5286" cy="466833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412216" y="5426755"/>
            <a:ext cx="7330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Ahora si</a:t>
            </a:r>
            <a:r>
              <a:rPr lang="is-I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…comenzamos...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718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52" y="0"/>
            <a:ext cx="800574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895" y="-252249"/>
            <a:ext cx="2988417" cy="677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4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0"/>
            <a:ext cx="8494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70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993" y="0"/>
            <a:ext cx="83217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814" y="-6008"/>
            <a:ext cx="7822524" cy="686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5610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22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5610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9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5610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3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5610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1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300" y="0"/>
            <a:ext cx="7890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65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047" y="0"/>
            <a:ext cx="8290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0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899" y="0"/>
            <a:ext cx="9929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6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" y="0"/>
            <a:ext cx="85525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9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12700"/>
            <a:ext cx="8491728" cy="680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9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300" y="0"/>
            <a:ext cx="7894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3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0"/>
            <a:ext cx="8089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9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0"/>
            <a:ext cx="79244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5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600" y="0"/>
            <a:ext cx="8155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7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27" y="0"/>
            <a:ext cx="85249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8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12235614" cy="518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025" y="0"/>
            <a:ext cx="87741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77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00" y="12700"/>
            <a:ext cx="8412480" cy="680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17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584017" y="2352480"/>
            <a:ext cx="390683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¿FIN</a:t>
            </a:r>
            <a:r>
              <a:rPr lang="is-IS" sz="9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…?</a:t>
            </a:r>
            <a:endParaRPr lang="es-ES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478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552099" y="302963"/>
            <a:ext cx="5087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Ejes de reflexión: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993228" y="1497724"/>
            <a:ext cx="6987682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/>
              <a:t>¿Ya conoc</a:t>
            </a:r>
            <a:r>
              <a:rPr lang="es-ES" sz="2800" dirty="0" err="1" smtClean="0"/>
              <a:t>ían</a:t>
            </a:r>
            <a:r>
              <a:rPr lang="es-ES" sz="2800" dirty="0" smtClean="0"/>
              <a:t> algo acerca del acoso?  (</a:t>
            </a:r>
            <a:r>
              <a:rPr lang="es-ES" sz="2800" dirty="0" err="1" smtClean="0"/>
              <a:t>bullying</a:t>
            </a:r>
            <a:r>
              <a:rPr lang="es-ES" sz="2800" dirty="0" smtClean="0"/>
              <a:t>)</a:t>
            </a:r>
          </a:p>
          <a:p>
            <a:r>
              <a:rPr lang="es-ES" sz="2800" dirty="0" smtClean="0"/>
              <a:t>¿Conoces a alguien que realice estas acciones?</a:t>
            </a:r>
          </a:p>
          <a:p>
            <a:r>
              <a:rPr lang="es-ES" sz="2800" dirty="0" smtClean="0"/>
              <a:t>¿Qué opinas de estas personas?</a:t>
            </a:r>
          </a:p>
          <a:p>
            <a:r>
              <a:rPr lang="es-ES" sz="2800" dirty="0" smtClean="0"/>
              <a:t>¿Alguna vez has sufrido acoso?</a:t>
            </a:r>
          </a:p>
          <a:p>
            <a:r>
              <a:rPr lang="es-ES" sz="2800" dirty="0" smtClean="0"/>
              <a:t>¿Cómo te sentiste al ser acosado?</a:t>
            </a:r>
          </a:p>
          <a:p>
            <a:r>
              <a:rPr lang="es-ES" sz="2800" dirty="0" smtClean="0"/>
              <a:t>¿ Qué propones para atender estos casos?</a:t>
            </a:r>
          </a:p>
          <a:p>
            <a:r>
              <a:rPr lang="es-ES" sz="2800" dirty="0" smtClean="0"/>
              <a:t>Acuerdos: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0615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251849" y="0"/>
            <a:ext cx="559371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RECURSOS</a:t>
            </a:r>
            <a:endParaRPr lang="es-E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256001" y="2648607"/>
            <a:ext cx="703166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hlinkClick r:id="rId2"/>
              </a:rPr>
              <a:t>http://acosoescolar.sep.gob.mx/es/acosoescolar/Inicio</a:t>
            </a:r>
            <a:endParaRPr lang="es-ES_tradnl" dirty="0">
              <a:hlinkClick r:id="rId2"/>
            </a:endParaRPr>
          </a:p>
          <a:p>
            <a:endParaRPr lang="es-ES_tradnl" dirty="0"/>
          </a:p>
          <a:p>
            <a:r>
              <a:rPr lang="es-ES_tradnl" dirty="0">
                <a:hlinkClick r:id="rId3"/>
              </a:rPr>
              <a:t>http://www.guiainfantil.com/educacion/escuela/acosoescolar/index.htm</a:t>
            </a:r>
            <a:endParaRPr lang="es-ES_tradnl" dirty="0">
              <a:hlinkClick r:id="rId3"/>
            </a:endParaRPr>
          </a:p>
          <a:p>
            <a:endParaRPr lang="es-ES_tradnl" dirty="0"/>
          </a:p>
          <a:p>
            <a:r>
              <a:rPr lang="es-ES_tradnl" dirty="0">
                <a:hlinkClick r:id="rId4"/>
              </a:rPr>
              <a:t>http://www.acosoescolar.com/</a:t>
            </a:r>
            <a:endParaRPr lang="es-ES_tradnl" dirty="0">
              <a:hlinkClick r:id="rId4"/>
            </a:endParaRPr>
          </a:p>
          <a:p>
            <a:endParaRPr lang="es-ES_tradnl" dirty="0"/>
          </a:p>
          <a:p>
            <a:r>
              <a:rPr lang="es-ES_tradnl" dirty="0">
                <a:hlinkClick r:id="rId5"/>
              </a:rPr>
              <a:t>http://depsicologia.com/bullying-o-acoso-escolar/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78048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109" y="393539"/>
            <a:ext cx="7773092" cy="555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5493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651" y="104477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67226" y="212560"/>
            <a:ext cx="3605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052774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82</Words>
  <Application>Microsoft Macintosh PowerPoint</Application>
  <PresentationFormat>Panorámica</PresentationFormat>
  <Paragraphs>20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Calibri</vt:lpstr>
      <vt:lpstr>Calibri Light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zona mendoza</dc:creator>
  <cp:lastModifiedBy>zona mendoza</cp:lastModifiedBy>
  <cp:revision>10</cp:revision>
  <dcterms:created xsi:type="dcterms:W3CDTF">2015-12-26T21:31:29Z</dcterms:created>
  <dcterms:modified xsi:type="dcterms:W3CDTF">2015-12-26T23:17:23Z</dcterms:modified>
</cp:coreProperties>
</file>