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D7B6D-6472-48A6-86CB-4A638D20F90C}" type="datetimeFigureOut">
              <a:rPr lang="es-MX" smtClean="0"/>
              <a:t>26/07/2014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B299-1FF0-4B2C-BACE-A25F92038B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7480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D7B6D-6472-48A6-86CB-4A638D20F90C}" type="datetimeFigureOut">
              <a:rPr lang="es-MX" smtClean="0"/>
              <a:t>26/07/2014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B299-1FF0-4B2C-BACE-A25F92038B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80267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D7B6D-6472-48A6-86CB-4A638D20F90C}" type="datetimeFigureOut">
              <a:rPr lang="es-MX" smtClean="0"/>
              <a:t>26/07/2014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B299-1FF0-4B2C-BACE-A25F92038B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3174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D7B6D-6472-48A6-86CB-4A638D20F90C}" type="datetimeFigureOut">
              <a:rPr lang="es-MX" smtClean="0"/>
              <a:t>26/07/2014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B299-1FF0-4B2C-BACE-A25F92038B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91766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D7B6D-6472-48A6-86CB-4A638D20F90C}" type="datetimeFigureOut">
              <a:rPr lang="es-MX" smtClean="0"/>
              <a:t>26/07/2014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B299-1FF0-4B2C-BACE-A25F92038B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5784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D7B6D-6472-48A6-86CB-4A638D20F90C}" type="datetimeFigureOut">
              <a:rPr lang="es-MX" smtClean="0"/>
              <a:t>26/07/2014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B299-1FF0-4B2C-BACE-A25F92038B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56428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D7B6D-6472-48A6-86CB-4A638D20F90C}" type="datetimeFigureOut">
              <a:rPr lang="es-MX" smtClean="0"/>
              <a:t>26/07/2014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B299-1FF0-4B2C-BACE-A25F92038B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9203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D7B6D-6472-48A6-86CB-4A638D20F90C}" type="datetimeFigureOut">
              <a:rPr lang="es-MX" smtClean="0"/>
              <a:t>26/07/2014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B299-1FF0-4B2C-BACE-A25F92038B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70029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D7B6D-6472-48A6-86CB-4A638D20F90C}" type="datetimeFigureOut">
              <a:rPr lang="es-MX" smtClean="0"/>
              <a:t>26/07/2014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B299-1FF0-4B2C-BACE-A25F92038B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41240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D7B6D-6472-48A6-86CB-4A638D20F90C}" type="datetimeFigureOut">
              <a:rPr lang="es-MX" smtClean="0"/>
              <a:t>26/07/2014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B299-1FF0-4B2C-BACE-A25F92038B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25991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D7B6D-6472-48A6-86CB-4A638D20F90C}" type="datetimeFigureOut">
              <a:rPr lang="es-MX" smtClean="0"/>
              <a:t>26/07/2014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B299-1FF0-4B2C-BACE-A25F92038B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21427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D7B6D-6472-48A6-86CB-4A638D20F90C}" type="datetimeFigureOut">
              <a:rPr lang="es-MX" smtClean="0"/>
              <a:t>26/07/2014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1B299-1FF0-4B2C-BACE-A25F92038B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5185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06" y="0"/>
            <a:ext cx="73419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17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3512"/>
            <a:ext cx="9144000" cy="663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452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66" y="42274"/>
            <a:ext cx="8319752" cy="6815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45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" y="37529"/>
            <a:ext cx="7830355" cy="6760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671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477" y="26409"/>
            <a:ext cx="7912458" cy="6831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24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477" y="59767"/>
            <a:ext cx="7873822" cy="679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043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0017"/>
            <a:ext cx="9144000" cy="6457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45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231" y="0"/>
            <a:ext cx="6705600" cy="626364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661" y="5900928"/>
            <a:ext cx="4020312" cy="95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29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4" y="40528"/>
            <a:ext cx="8058566" cy="681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102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071" y="1575107"/>
            <a:ext cx="6218927" cy="333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32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814" y="0"/>
            <a:ext cx="69643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83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093" y="0"/>
            <a:ext cx="66778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33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9" y="1004552"/>
            <a:ext cx="4468969" cy="446531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758" y="1004551"/>
            <a:ext cx="4468969" cy="4465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42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9753"/>
            <a:ext cx="9144000" cy="505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19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265" y="0"/>
            <a:ext cx="72754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79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780" y="36576"/>
            <a:ext cx="7330440" cy="678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71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780" y="68580"/>
            <a:ext cx="7330440" cy="6720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80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1955"/>
            <a:ext cx="9144000" cy="565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43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659"/>
            <a:ext cx="9144000" cy="657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4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79" y="31724"/>
            <a:ext cx="8332718" cy="682627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842" y="5731099"/>
            <a:ext cx="4755235" cy="112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13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922" y="0"/>
            <a:ext cx="71841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3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405" y="0"/>
            <a:ext cx="73751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32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405" y="0"/>
            <a:ext cx="73751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41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405" y="0"/>
            <a:ext cx="73751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00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292" y="120396"/>
            <a:ext cx="7519416" cy="661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848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97" y="546837"/>
            <a:ext cx="8332631" cy="5650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97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89" y="824247"/>
            <a:ext cx="8655946" cy="511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748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910" y="2176272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679338" y="610501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440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3</Words>
  <Application>Microsoft Office PowerPoint</Application>
  <PresentationFormat>Presentación en pantalla (4:3)</PresentationFormat>
  <Paragraphs>1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7</cp:revision>
  <dcterms:created xsi:type="dcterms:W3CDTF">2014-07-27T01:56:04Z</dcterms:created>
  <dcterms:modified xsi:type="dcterms:W3CDTF">2014-07-27T03:26:11Z</dcterms:modified>
</cp:coreProperties>
</file>