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E47FD-52FE-4E01-89E5-9A3692208D31}" type="datetimeFigureOut">
              <a:rPr lang="es-MX" smtClean="0"/>
              <a:t>20/03/2012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37589-0090-42ED-987A-331C6D93397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81861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E47FD-52FE-4E01-89E5-9A3692208D31}" type="datetimeFigureOut">
              <a:rPr lang="es-MX" smtClean="0"/>
              <a:t>20/03/2012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37589-0090-42ED-987A-331C6D93397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94060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E47FD-52FE-4E01-89E5-9A3692208D31}" type="datetimeFigureOut">
              <a:rPr lang="es-MX" smtClean="0"/>
              <a:t>20/03/2012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37589-0090-42ED-987A-331C6D93397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99308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E47FD-52FE-4E01-89E5-9A3692208D31}" type="datetimeFigureOut">
              <a:rPr lang="es-MX" smtClean="0"/>
              <a:t>20/03/2012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37589-0090-42ED-987A-331C6D93397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14333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E47FD-52FE-4E01-89E5-9A3692208D31}" type="datetimeFigureOut">
              <a:rPr lang="es-MX" smtClean="0"/>
              <a:t>20/03/2012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37589-0090-42ED-987A-331C6D93397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73469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E47FD-52FE-4E01-89E5-9A3692208D31}" type="datetimeFigureOut">
              <a:rPr lang="es-MX" smtClean="0"/>
              <a:t>20/03/2012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37589-0090-42ED-987A-331C6D93397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96280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E47FD-52FE-4E01-89E5-9A3692208D31}" type="datetimeFigureOut">
              <a:rPr lang="es-MX" smtClean="0"/>
              <a:t>20/03/2012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37589-0090-42ED-987A-331C6D93397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841797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E47FD-52FE-4E01-89E5-9A3692208D31}" type="datetimeFigureOut">
              <a:rPr lang="es-MX" smtClean="0"/>
              <a:t>20/03/2012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37589-0090-42ED-987A-331C6D93397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89300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E47FD-52FE-4E01-89E5-9A3692208D31}" type="datetimeFigureOut">
              <a:rPr lang="es-MX" smtClean="0"/>
              <a:t>20/03/2012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37589-0090-42ED-987A-331C6D93397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43362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E47FD-52FE-4E01-89E5-9A3692208D31}" type="datetimeFigureOut">
              <a:rPr lang="es-MX" smtClean="0"/>
              <a:t>20/03/2012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37589-0090-42ED-987A-331C6D93397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92650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E47FD-52FE-4E01-89E5-9A3692208D31}" type="datetimeFigureOut">
              <a:rPr lang="es-MX" smtClean="0"/>
              <a:t>20/03/2012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37589-0090-42ED-987A-331C6D93397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10513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EE47FD-52FE-4E01-89E5-9A3692208D31}" type="datetimeFigureOut">
              <a:rPr lang="es-MX" smtClean="0"/>
              <a:t>20/03/2012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37589-0090-42ED-987A-331C6D93397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8872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539" y="0"/>
            <a:ext cx="68229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759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460" y="0"/>
            <a:ext cx="68930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668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740" y="0"/>
            <a:ext cx="69285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706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612" y="0"/>
            <a:ext cx="69427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675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881" y="0"/>
            <a:ext cx="68262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748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831" y="0"/>
            <a:ext cx="69283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480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252" y="0"/>
            <a:ext cx="68754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552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925" y="0"/>
            <a:ext cx="69461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52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623" y="0"/>
            <a:ext cx="69107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42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644" y="77724"/>
            <a:ext cx="7220712" cy="6702552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644" y="260648"/>
            <a:ext cx="4355976" cy="655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797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77" y="0"/>
            <a:ext cx="69458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347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266" y="0"/>
            <a:ext cx="70714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92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599" y="0"/>
            <a:ext cx="7180801" cy="68580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5827534"/>
            <a:ext cx="5742673" cy="871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168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0"/>
            <a:ext cx="7074189" cy="6858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38254">
            <a:off x="6007695" y="2402997"/>
            <a:ext cx="1204541" cy="1303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84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535" y="0"/>
            <a:ext cx="70169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831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825" y="0"/>
            <a:ext cx="70703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618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858" y="0"/>
            <a:ext cx="69442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11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23" y="0"/>
            <a:ext cx="69659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4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715" y="0"/>
            <a:ext cx="69985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495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848" y="0"/>
            <a:ext cx="69803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829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190" y="0"/>
            <a:ext cx="69996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53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687" y="0"/>
            <a:ext cx="6980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771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097" y="0"/>
            <a:ext cx="68758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200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84" y="0"/>
            <a:ext cx="69264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771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586" y="0"/>
            <a:ext cx="70888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984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55" y="0"/>
            <a:ext cx="70156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689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848" y="0"/>
            <a:ext cx="69803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598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15240"/>
            <a:ext cx="723900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27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51529" y="2967335"/>
            <a:ext cx="20409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Fin….?</a:t>
            </a:r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988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01854" y="320456"/>
            <a:ext cx="8928993" cy="569386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¿Qué crees que le dijeron sus abuelos a Roberta cuando se dieron cuenta de que se salió sola?</a:t>
            </a:r>
          </a:p>
          <a:p>
            <a:pPr algn="ctr"/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¿Qué había de comer en el refrigerador de los abuelos?</a:t>
            </a:r>
          </a:p>
          <a:p>
            <a:pPr algn="ctr"/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¿Porqué crees que </a:t>
            </a:r>
            <a:r>
              <a:rPr lang="es-ES" sz="2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Grorex</a:t>
            </a:r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es gruñón?</a:t>
            </a:r>
          </a:p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¿Quién le enseñó a nadar a Roberta?</a:t>
            </a:r>
          </a:p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¿Cómo se llama el pajarito que aparece junto a Roberta?</a:t>
            </a:r>
          </a:p>
          <a:p>
            <a:pPr algn="ctr"/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¿Porqué se hundió </a:t>
            </a:r>
            <a:r>
              <a:rPr lang="es-ES" sz="2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Grorex</a:t>
            </a:r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al nadar después de comer?</a:t>
            </a:r>
          </a:p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¿Qué le hubiera pasado a </a:t>
            </a:r>
            <a:r>
              <a:rPr lang="es-ES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Grorex</a:t>
            </a:r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si Roberta no la hubiera salvado?</a:t>
            </a:r>
          </a:p>
          <a:p>
            <a:pPr algn="ctr"/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¿Qué crees que haya pasado con </a:t>
            </a:r>
            <a:r>
              <a:rPr lang="es-ES" sz="2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Grorex</a:t>
            </a:r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y Roberta después que se fueron de la playa?</a:t>
            </a:r>
          </a:p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¿Crees que hoy día sigan siendo amigos </a:t>
            </a:r>
            <a:r>
              <a:rPr lang="es-ES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Grorex</a:t>
            </a:r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y Roberta?</a:t>
            </a:r>
          </a:p>
          <a:p>
            <a:pPr algn="ctr"/>
            <a:endParaRPr lang="es-MX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7143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118</Words>
  <Application>Microsoft Office PowerPoint</Application>
  <PresentationFormat>Presentación en pantalla (4:3)</PresentationFormat>
  <Paragraphs>10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1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</dc:creator>
  <cp:lastModifiedBy>vick</cp:lastModifiedBy>
  <cp:revision>5</cp:revision>
  <dcterms:created xsi:type="dcterms:W3CDTF">2012-03-21T02:30:57Z</dcterms:created>
  <dcterms:modified xsi:type="dcterms:W3CDTF">2012-03-21T03:28:42Z</dcterms:modified>
</cp:coreProperties>
</file>