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3522B-CE80-41BA-89F8-7C798978409E}" type="datetimeFigureOut">
              <a:rPr lang="es-MX" smtClean="0"/>
              <a:t>28/07/2014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782A6-6E54-476E-B077-E59F3193678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734407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3522B-CE80-41BA-89F8-7C798978409E}" type="datetimeFigureOut">
              <a:rPr lang="es-MX" smtClean="0"/>
              <a:t>28/07/2014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782A6-6E54-476E-B077-E59F3193678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74115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3522B-CE80-41BA-89F8-7C798978409E}" type="datetimeFigureOut">
              <a:rPr lang="es-MX" smtClean="0"/>
              <a:t>28/07/2014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782A6-6E54-476E-B077-E59F3193678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97299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3522B-CE80-41BA-89F8-7C798978409E}" type="datetimeFigureOut">
              <a:rPr lang="es-MX" smtClean="0"/>
              <a:t>28/07/2014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782A6-6E54-476E-B077-E59F3193678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02594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3522B-CE80-41BA-89F8-7C798978409E}" type="datetimeFigureOut">
              <a:rPr lang="es-MX" smtClean="0"/>
              <a:t>28/07/2014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782A6-6E54-476E-B077-E59F3193678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447442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3522B-CE80-41BA-89F8-7C798978409E}" type="datetimeFigureOut">
              <a:rPr lang="es-MX" smtClean="0"/>
              <a:t>28/07/2014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782A6-6E54-476E-B077-E59F3193678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66958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3522B-CE80-41BA-89F8-7C798978409E}" type="datetimeFigureOut">
              <a:rPr lang="es-MX" smtClean="0"/>
              <a:t>28/07/2014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782A6-6E54-476E-B077-E59F3193678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08737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3522B-CE80-41BA-89F8-7C798978409E}" type="datetimeFigureOut">
              <a:rPr lang="es-MX" smtClean="0"/>
              <a:t>28/07/2014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782A6-6E54-476E-B077-E59F3193678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03188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3522B-CE80-41BA-89F8-7C798978409E}" type="datetimeFigureOut">
              <a:rPr lang="es-MX" smtClean="0"/>
              <a:t>28/07/2014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782A6-6E54-476E-B077-E59F3193678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92847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3522B-CE80-41BA-89F8-7C798978409E}" type="datetimeFigureOut">
              <a:rPr lang="es-MX" smtClean="0"/>
              <a:t>28/07/2014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782A6-6E54-476E-B077-E59F3193678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24415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3522B-CE80-41BA-89F8-7C798978409E}" type="datetimeFigureOut">
              <a:rPr lang="es-MX" smtClean="0"/>
              <a:t>28/07/2014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782A6-6E54-476E-B077-E59F3193678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1374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93522B-CE80-41BA-89F8-7C798978409E}" type="datetimeFigureOut">
              <a:rPr lang="es-MX" smtClean="0"/>
              <a:t>28/07/2014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6782A6-6E54-476E-B077-E59F3193678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4869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828" y="0"/>
            <a:ext cx="58403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635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828" y="0"/>
            <a:ext cx="58403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01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706" y="0"/>
            <a:ext cx="59185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134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961"/>
            <a:ext cx="9144000" cy="6082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2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483" y="0"/>
            <a:ext cx="589504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977"/>
            <a:ext cx="3895344" cy="2453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354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3800"/>
            <a:ext cx="9144000" cy="595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225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46374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659" y="5009882"/>
            <a:ext cx="2391341" cy="184811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956" y="282026"/>
            <a:ext cx="4059936" cy="1039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018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793" y="0"/>
            <a:ext cx="5204207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658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75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5665"/>
            <a:ext cx="5409127" cy="568127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477" y="4301544"/>
            <a:ext cx="2391523" cy="255645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6424" y="0"/>
            <a:ext cx="4227576" cy="2517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501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566" y="0"/>
            <a:ext cx="5656867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32704"/>
            <a:ext cx="3934968" cy="1225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019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01" y="0"/>
            <a:ext cx="8761398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05341"/>
            <a:ext cx="3748914" cy="1152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694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668"/>
            <a:ext cx="5809331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7513" y="3650827"/>
            <a:ext cx="3566488" cy="292383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960" y="57621"/>
            <a:ext cx="3749040" cy="1642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61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7193"/>
            <a:ext cx="9144000" cy="568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360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161" y="0"/>
            <a:ext cx="65136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198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493" y="0"/>
            <a:ext cx="5220781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412"/>
            <a:ext cx="3810000" cy="707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054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707178" cy="658110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6096" y="0"/>
            <a:ext cx="3836380" cy="172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130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953" y="90152"/>
            <a:ext cx="6793270" cy="676784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698" y="0"/>
            <a:ext cx="4327301" cy="681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989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120" y="0"/>
            <a:ext cx="68837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89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37" y="3522257"/>
            <a:ext cx="4835287" cy="302254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071" y="289588"/>
            <a:ext cx="4711929" cy="400586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102608" cy="1018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935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258" y="0"/>
            <a:ext cx="53894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58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33709" y="2967335"/>
            <a:ext cx="22765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¿FIN</a:t>
            </a:r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…?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43022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107583" y="2704564"/>
            <a:ext cx="690307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¿Qué otro final le pondrías a esta historia?</a:t>
            </a:r>
          </a:p>
          <a:p>
            <a:r>
              <a:rPr lang="es-ES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¿Cómo crees que sigue esta historia?</a:t>
            </a:r>
          </a:p>
          <a:p>
            <a:r>
              <a:rPr lang="es-ES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¿Cómo crees que se llama la señora oso?</a:t>
            </a:r>
          </a:p>
          <a:p>
            <a:r>
              <a:rPr lang="es-ES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¿Quién de los tres hermanos de Choco crees que sea el mayor?</a:t>
            </a:r>
          </a:p>
          <a:p>
            <a:r>
              <a:rPr lang="es-ES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¿Qué aprendiste con esta historia?</a:t>
            </a:r>
          </a:p>
          <a:p>
            <a:r>
              <a:rPr lang="es-ES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¿Qué imagen aparece en el buzón de la casa de la </a:t>
            </a:r>
            <a:r>
              <a:rPr lang="es-ES" sz="20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señora oso?</a:t>
            </a:r>
            <a:endParaRPr lang="es-ES" sz="20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s-E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s-E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47232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55" y="1068946"/>
            <a:ext cx="8786970" cy="4765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415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292" y="2141110"/>
            <a:ext cx="6160395" cy="4620297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019175" y="301408"/>
            <a:ext cx="35435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Cortesía de:</a:t>
            </a:r>
            <a:endParaRPr lang="es-ES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9369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113</TotalTime>
  <Words>70</Words>
  <Application>Microsoft Office PowerPoint</Application>
  <PresentationFormat>Presentación en pantalla (4:3)</PresentationFormat>
  <Paragraphs>8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16</cp:revision>
  <dcterms:created xsi:type="dcterms:W3CDTF">2014-07-28T04:57:03Z</dcterms:created>
  <dcterms:modified xsi:type="dcterms:W3CDTF">2014-07-28T18:37:59Z</dcterms:modified>
</cp:coreProperties>
</file>