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FFCC00"/>
    <a:srgbClr val="FFFF66"/>
    <a:srgbClr val="FF66FF"/>
    <a:srgbClr val="66CC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267F0-8DE6-48AA-B25A-100F1842A171}" type="datetimeFigureOut">
              <a:rPr lang="es-MX" smtClean="0"/>
              <a:t>06/05/2012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A0048-05F2-45DD-A025-DC449A77DD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1415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267F0-8DE6-48AA-B25A-100F1842A171}" type="datetimeFigureOut">
              <a:rPr lang="es-MX" smtClean="0"/>
              <a:t>06/05/2012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A0048-05F2-45DD-A025-DC449A77DD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8203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267F0-8DE6-48AA-B25A-100F1842A171}" type="datetimeFigureOut">
              <a:rPr lang="es-MX" smtClean="0"/>
              <a:t>06/05/2012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A0048-05F2-45DD-A025-DC449A77DD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4167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267F0-8DE6-48AA-B25A-100F1842A171}" type="datetimeFigureOut">
              <a:rPr lang="es-MX" smtClean="0"/>
              <a:t>06/05/2012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A0048-05F2-45DD-A025-DC449A77DD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27239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267F0-8DE6-48AA-B25A-100F1842A171}" type="datetimeFigureOut">
              <a:rPr lang="es-MX" smtClean="0"/>
              <a:t>06/05/2012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A0048-05F2-45DD-A025-DC449A77DD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1207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267F0-8DE6-48AA-B25A-100F1842A171}" type="datetimeFigureOut">
              <a:rPr lang="es-MX" smtClean="0"/>
              <a:t>06/05/2012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A0048-05F2-45DD-A025-DC449A77DD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69192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267F0-8DE6-48AA-B25A-100F1842A171}" type="datetimeFigureOut">
              <a:rPr lang="es-MX" smtClean="0"/>
              <a:t>06/05/2012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A0048-05F2-45DD-A025-DC449A77DD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44914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267F0-8DE6-48AA-B25A-100F1842A171}" type="datetimeFigureOut">
              <a:rPr lang="es-MX" smtClean="0"/>
              <a:t>06/05/2012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A0048-05F2-45DD-A025-DC449A77DD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98451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267F0-8DE6-48AA-B25A-100F1842A171}" type="datetimeFigureOut">
              <a:rPr lang="es-MX" smtClean="0"/>
              <a:t>06/05/2012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A0048-05F2-45DD-A025-DC449A77DD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5741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267F0-8DE6-48AA-B25A-100F1842A171}" type="datetimeFigureOut">
              <a:rPr lang="es-MX" smtClean="0"/>
              <a:t>06/05/2012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A0048-05F2-45DD-A025-DC449A77DD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82276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267F0-8DE6-48AA-B25A-100F1842A171}" type="datetimeFigureOut">
              <a:rPr lang="es-MX" smtClean="0"/>
              <a:t>06/05/2012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DA0048-05F2-45DD-A025-DC449A77DD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25217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3267F0-8DE6-48AA-B25A-100F1842A171}" type="datetimeFigureOut">
              <a:rPr lang="es-MX" smtClean="0"/>
              <a:t>06/05/2012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A0048-05F2-45DD-A025-DC449A77DD3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44264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434" y="0"/>
            <a:ext cx="54011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183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075" y="0"/>
            <a:ext cx="50318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51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468" y="576574"/>
            <a:ext cx="6342852" cy="6281426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890" y="296129"/>
            <a:ext cx="6314430" cy="664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52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068" y="0"/>
            <a:ext cx="53958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15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191" y="0"/>
            <a:ext cx="5213618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74"/>
            <a:ext cx="4572000" cy="66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107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557" y="0"/>
            <a:ext cx="43548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39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984" y="333543"/>
            <a:ext cx="7114032" cy="6382512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0"/>
            <a:ext cx="5508104" cy="502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85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426208"/>
            <a:ext cx="6012160" cy="4431792"/>
          </a:xfrm>
          <a:prstGeom prst="rect">
            <a:avLst/>
          </a:prstGeom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796" y="0"/>
            <a:ext cx="36606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59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0"/>
            <a:ext cx="63367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952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075" y="0"/>
            <a:ext cx="62878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8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256" y="0"/>
            <a:ext cx="7009488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620688"/>
            <a:ext cx="4572000" cy="390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650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0"/>
            <a:ext cx="648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78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68" y="0"/>
            <a:ext cx="74788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972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313" y="0"/>
            <a:ext cx="565937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36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068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06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225" y="0"/>
            <a:ext cx="71695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35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883" y="0"/>
            <a:ext cx="59542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98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10685"/>
            <a:ext cx="5140812" cy="3862626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0812" y="548680"/>
            <a:ext cx="4003188" cy="6308933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4909967" cy="301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94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131840" y="2644017"/>
            <a:ext cx="2811729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 I N</a:t>
            </a:r>
            <a:endParaRPr lang="es-ES" sz="8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168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4784"/>
            <a:ext cx="9144000" cy="3717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96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3</Words>
  <Application>Microsoft Office PowerPoint</Application>
  <PresentationFormat>Presentación en pantalla (4:3)</PresentationFormat>
  <Paragraphs>1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viktor</cp:lastModifiedBy>
  <cp:revision>7</cp:revision>
  <dcterms:created xsi:type="dcterms:W3CDTF">2012-05-07T00:53:12Z</dcterms:created>
  <dcterms:modified xsi:type="dcterms:W3CDTF">2012-05-07T02:29:14Z</dcterms:modified>
</cp:coreProperties>
</file>