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4" d="100"/>
          <a:sy n="84" d="100"/>
        </p:scale>
        <p:origin x="90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E3097-54CB-4664-988A-4B9863438B88}" type="datetimeFigureOut">
              <a:rPr lang="es-MX" smtClean="0"/>
              <a:t>27/04/2015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C9532-A937-4A4D-8F7C-25B212C9DF0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764453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E3097-54CB-4664-988A-4B9863438B88}" type="datetimeFigureOut">
              <a:rPr lang="es-MX" smtClean="0"/>
              <a:t>27/04/2015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C9532-A937-4A4D-8F7C-25B212C9DF0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13531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E3097-54CB-4664-988A-4B9863438B88}" type="datetimeFigureOut">
              <a:rPr lang="es-MX" smtClean="0"/>
              <a:t>27/04/2015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C9532-A937-4A4D-8F7C-25B212C9DF0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09618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E3097-54CB-4664-988A-4B9863438B88}" type="datetimeFigureOut">
              <a:rPr lang="es-MX" smtClean="0"/>
              <a:t>27/04/2015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C9532-A937-4A4D-8F7C-25B212C9DF0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35781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E3097-54CB-4664-988A-4B9863438B88}" type="datetimeFigureOut">
              <a:rPr lang="es-MX" smtClean="0"/>
              <a:t>27/04/2015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C9532-A937-4A4D-8F7C-25B212C9DF0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65744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E3097-54CB-4664-988A-4B9863438B88}" type="datetimeFigureOut">
              <a:rPr lang="es-MX" smtClean="0"/>
              <a:t>27/04/2015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C9532-A937-4A4D-8F7C-25B212C9DF0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78979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E3097-54CB-4664-988A-4B9863438B88}" type="datetimeFigureOut">
              <a:rPr lang="es-MX" smtClean="0"/>
              <a:t>27/04/2015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C9532-A937-4A4D-8F7C-25B212C9DF0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87872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E3097-54CB-4664-988A-4B9863438B88}" type="datetimeFigureOut">
              <a:rPr lang="es-MX" smtClean="0"/>
              <a:t>27/04/2015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C9532-A937-4A4D-8F7C-25B212C9DF0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93860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E3097-54CB-4664-988A-4B9863438B88}" type="datetimeFigureOut">
              <a:rPr lang="es-MX" smtClean="0"/>
              <a:t>27/04/2015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C9532-A937-4A4D-8F7C-25B212C9DF0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35135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E3097-54CB-4664-988A-4B9863438B88}" type="datetimeFigureOut">
              <a:rPr lang="es-MX" smtClean="0"/>
              <a:t>27/04/2015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C9532-A937-4A4D-8F7C-25B212C9DF0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56248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E3097-54CB-4664-988A-4B9863438B88}" type="datetimeFigureOut">
              <a:rPr lang="es-MX" smtClean="0"/>
              <a:t>27/04/2015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C9532-A937-4A4D-8F7C-25B212C9DF0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83003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3E3097-54CB-4664-988A-4B9863438B88}" type="datetimeFigureOut">
              <a:rPr lang="es-MX" smtClean="0"/>
              <a:t>27/04/2015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0C9532-A937-4A4D-8F7C-25B212C9DF0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77226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176" y="0"/>
            <a:ext cx="68983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973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9410" y="217170"/>
            <a:ext cx="6393180" cy="6423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378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5310"/>
            <a:ext cx="5817963" cy="58457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39" y="236330"/>
            <a:ext cx="6393180" cy="6423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473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8223"/>
            <a:ext cx="5694790" cy="568936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0661" y="349624"/>
            <a:ext cx="5923607" cy="591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746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2764"/>
            <a:ext cx="5878670" cy="592421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8670" y="439999"/>
            <a:ext cx="5745234" cy="5789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681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7528"/>
            <a:ext cx="6100440" cy="583602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0440" y="564776"/>
            <a:ext cx="6091560" cy="5838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256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2729"/>
            <a:ext cx="6018001" cy="606462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8001" y="443752"/>
            <a:ext cx="6022489" cy="6069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266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5290"/>
            <a:ext cx="6234545" cy="644271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545" y="415290"/>
            <a:ext cx="5957455" cy="6442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928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7591"/>
            <a:ext cx="6014792" cy="613081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4792" y="467591"/>
            <a:ext cx="6177208" cy="6133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573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6537"/>
            <a:ext cx="6248400" cy="618134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0" y="599209"/>
            <a:ext cx="62484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97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3682"/>
            <a:ext cx="6090670" cy="618744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1330" y="363682"/>
            <a:ext cx="6090670" cy="6187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67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7200"/>
            <a:ext cx="6172915" cy="620822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915" y="459730"/>
            <a:ext cx="6019085" cy="6205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584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7873"/>
            <a:ext cx="6394704" cy="591007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1662" y="1141476"/>
            <a:ext cx="5810338" cy="4782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357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206944" y="1698605"/>
            <a:ext cx="3892412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s-ES" sz="20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FIN</a:t>
            </a:r>
            <a:endParaRPr lang="es-ES" sz="20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78658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935" y="1516149"/>
            <a:ext cx="12043065" cy="4500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090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834" y="21934"/>
            <a:ext cx="6803630" cy="6836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640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848" y="1088136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293487" y="78662"/>
            <a:ext cx="3605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Cortesía de: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806028" y="5856008"/>
            <a:ext cx="65799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zona33preescolar.com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64771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648</TotalTime>
  <Words>6</Words>
  <Application>Microsoft Office PowerPoint</Application>
  <PresentationFormat>Panorámica</PresentationFormat>
  <Paragraphs>3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vick_oficina</cp:lastModifiedBy>
  <cp:revision>6</cp:revision>
  <dcterms:created xsi:type="dcterms:W3CDTF">2015-04-26T20:00:41Z</dcterms:created>
  <dcterms:modified xsi:type="dcterms:W3CDTF">2015-04-27T18:44:24Z</dcterms:modified>
</cp:coreProperties>
</file>